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72" r:id="rId5"/>
    <p:sldId id="274" r:id="rId6"/>
    <p:sldId id="282" r:id="rId7"/>
    <p:sldId id="284" r:id="rId8"/>
    <p:sldId id="273" r:id="rId9"/>
    <p:sldId id="275" r:id="rId10"/>
    <p:sldId id="269" r:id="rId11"/>
    <p:sldId id="277" r:id="rId12"/>
    <p:sldId id="280" r:id="rId13"/>
    <p:sldId id="278" r:id="rId14"/>
    <p:sldId id="281" r:id="rId15"/>
    <p:sldId id="285" r:id="rId16"/>
    <p:sldId id="286" r:id="rId17"/>
  </p:sldIdLst>
  <p:sldSz cx="9906000" cy="6858000" type="A4"/>
  <p:notesSz cx="6858000" cy="9144000"/>
  <p:embeddedFontLst>
    <p:embeddedFont>
      <p:font typeface="Noto Sans CJK KR Medium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3698D-F895-4331-B62E-49CF66FCF120}" v="23" dt="2024-02-29T04:49:39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248" y="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백륜" userId="60898c43-c43d-413b-abba-d12abf6abaab" providerId="ADAL" clId="{6F0E2E80-DF83-4628-9D84-D7461D8CAC2B}"/>
    <pc:docChg chg="undo custSel addSld delSld modSld sldOrd">
      <pc:chgData name="성백륜" userId="60898c43-c43d-413b-abba-d12abf6abaab" providerId="ADAL" clId="{6F0E2E80-DF83-4628-9D84-D7461D8CAC2B}" dt="2024-01-11T05:48:40.557" v="320"/>
      <pc:docMkLst>
        <pc:docMk/>
      </pc:docMkLst>
      <pc:sldChg chg="delSp modSp mod">
        <pc:chgData name="성백륜" userId="60898c43-c43d-413b-abba-d12abf6abaab" providerId="ADAL" clId="{6F0E2E80-DF83-4628-9D84-D7461D8CAC2B}" dt="2024-01-10T05:32:04.705" v="48" actId="1076"/>
        <pc:sldMkLst>
          <pc:docMk/>
          <pc:sldMk cId="3047199212" sldId="256"/>
        </pc:sldMkLst>
        <pc:spChg chg="del mod">
          <ac:chgData name="성백륜" userId="60898c43-c43d-413b-abba-d12abf6abaab" providerId="ADAL" clId="{6F0E2E80-DF83-4628-9D84-D7461D8CAC2B}" dt="2024-01-10T05:30:11.458" v="16" actId="478"/>
          <ac:spMkLst>
            <pc:docMk/>
            <pc:sldMk cId="3047199212" sldId="256"/>
            <ac:spMk id="7" creationId="{01F20C26-6F3D-7B48-D844-4570D7E41737}"/>
          </ac:spMkLst>
        </pc:spChg>
        <pc:spChg chg="mod">
          <ac:chgData name="성백륜" userId="60898c43-c43d-413b-abba-d12abf6abaab" providerId="ADAL" clId="{6F0E2E80-DF83-4628-9D84-D7461D8CAC2B}" dt="2024-01-10T05:31:59.932" v="47" actId="1076"/>
          <ac:spMkLst>
            <pc:docMk/>
            <pc:sldMk cId="3047199212" sldId="256"/>
            <ac:spMk id="8" creationId="{00000000-0000-0000-0000-000000000000}"/>
          </ac:spMkLst>
        </pc:spChg>
        <pc:spChg chg="del">
          <ac:chgData name="성백륜" userId="60898c43-c43d-413b-abba-d12abf6abaab" providerId="ADAL" clId="{6F0E2E80-DF83-4628-9D84-D7461D8CAC2B}" dt="2024-01-10T05:30:13.215" v="17" actId="478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성백륜" userId="60898c43-c43d-413b-abba-d12abf6abaab" providerId="ADAL" clId="{6F0E2E80-DF83-4628-9D84-D7461D8CAC2B}" dt="2024-01-10T05:32:04.705" v="48" actId="1076"/>
          <ac:spMkLst>
            <pc:docMk/>
            <pc:sldMk cId="3047199212" sldId="256"/>
            <ac:spMk id="15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652781038" sldId="257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989751897" sldId="258"/>
        </pc:sldMkLst>
      </pc:sldChg>
      <pc:sldChg chg="addSp delSp modSp add del mod ord">
        <pc:chgData name="성백륜" userId="60898c43-c43d-413b-abba-d12abf6abaab" providerId="ADAL" clId="{6F0E2E80-DF83-4628-9D84-D7461D8CAC2B}" dt="2024-01-11T05:38:20.112" v="312"/>
        <pc:sldMkLst>
          <pc:docMk/>
          <pc:sldMk cId="362079637" sldId="260"/>
        </pc:sldMkLst>
        <pc:spChg chg="add del mod">
          <ac:chgData name="성백륜" userId="60898c43-c43d-413b-abba-d12abf6abaab" providerId="ADAL" clId="{6F0E2E80-DF83-4628-9D84-D7461D8CAC2B}" dt="2024-01-10T11:40:24.848" v="173" actId="478"/>
          <ac:spMkLst>
            <pc:docMk/>
            <pc:sldMk cId="362079637" sldId="260"/>
            <ac:spMk id="3" creationId="{D69CA001-B4A0-73EA-2D46-3A9DFF0B0B42}"/>
          </ac:spMkLst>
        </pc:spChg>
        <pc:spChg chg="del mod">
          <ac:chgData name="성백륜" userId="60898c43-c43d-413b-abba-d12abf6abaab" providerId="ADAL" clId="{6F0E2E80-DF83-4628-9D84-D7461D8CAC2B}" dt="2024-01-10T11:40:02.836" v="171" actId="478"/>
          <ac:spMkLst>
            <pc:docMk/>
            <pc:sldMk cId="362079637" sldId="260"/>
            <ac:spMk id="4" creationId="{94842DA0-B1D9-EA86-73D8-2783F1B55EBB}"/>
          </ac:spMkLst>
        </pc:spChg>
        <pc:spChg chg="add mod">
          <ac:chgData name="성백륜" userId="60898c43-c43d-413b-abba-d12abf6abaab" providerId="ADAL" clId="{6F0E2E80-DF83-4628-9D84-D7461D8CAC2B}" dt="2024-01-10T11:40:32.195" v="196" actId="20577"/>
          <ac:spMkLst>
            <pc:docMk/>
            <pc:sldMk cId="362079637" sldId="260"/>
            <ac:spMk id="5" creationId="{C4FE656E-2CAE-D7CD-7585-595F993BD130}"/>
          </ac:spMkLst>
        </pc:spChg>
        <pc:spChg chg="del">
          <ac:chgData name="성백륜" userId="60898c43-c43d-413b-abba-d12abf6abaab" providerId="ADAL" clId="{6F0E2E80-DF83-4628-9D84-D7461D8CAC2B}" dt="2024-01-10T11:39:41.084" v="166" actId="478"/>
          <ac:spMkLst>
            <pc:docMk/>
            <pc:sldMk cId="362079637" sldId="260"/>
            <ac:spMk id="36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0030791" sldId="261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521051555" sldId="262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2415117" sldId="263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1554897584" sldId="264"/>
        </pc:sldMkLst>
      </pc:sldChg>
      <pc:sldChg chg="addSp delSp modSp mod modClrScheme chgLayout">
        <pc:chgData name="성백륜" userId="60898c43-c43d-413b-abba-d12abf6abaab" providerId="ADAL" clId="{6F0E2E80-DF83-4628-9D84-D7461D8CAC2B}" dt="2024-01-10T12:20:16.893" v="302"/>
        <pc:sldMkLst>
          <pc:docMk/>
          <pc:sldMk cId="1539015831" sldId="265"/>
        </pc:sldMkLst>
        <pc:spChg chg="del">
          <ac:chgData name="성백륜" userId="60898c43-c43d-413b-abba-d12abf6abaab" providerId="ADAL" clId="{6F0E2E80-DF83-4628-9D84-D7461D8CAC2B}" dt="2024-01-10T07:21:36.585" v="82" actId="478"/>
          <ac:spMkLst>
            <pc:docMk/>
            <pc:sldMk cId="1539015831" sldId="265"/>
            <ac:spMk id="2" creationId="{1C6695D1-2A3E-6764-6191-D050D5EFC006}"/>
          </ac:spMkLst>
        </pc:spChg>
        <pc:spChg chg="add del mod ord">
          <ac:chgData name="성백륜" userId="60898c43-c43d-413b-abba-d12abf6abaab" providerId="ADAL" clId="{6F0E2E80-DF83-4628-9D84-D7461D8CAC2B}" dt="2024-01-10T11:12:13.351" v="84" actId="478"/>
          <ac:spMkLst>
            <pc:docMk/>
            <pc:sldMk cId="1539015831" sldId="265"/>
            <ac:spMk id="3" creationId="{62A3D76B-94CC-4124-00E3-258F2C4BCDEB}"/>
          </ac:spMkLst>
        </pc:spChg>
        <pc:spChg chg="del">
          <ac:chgData name="성백륜" userId="60898c43-c43d-413b-abba-d12abf6abaab" providerId="ADAL" clId="{6F0E2E80-DF83-4628-9D84-D7461D8CAC2B}" dt="2024-01-10T07:21:32.819" v="80" actId="478"/>
          <ac:spMkLst>
            <pc:docMk/>
            <pc:sldMk cId="1539015831" sldId="265"/>
            <ac:spMk id="4" creationId="{94842DA0-B1D9-EA86-73D8-2783F1B55EBB}"/>
          </ac:spMkLst>
        </pc:spChg>
        <pc:spChg chg="add del mod ord">
          <ac:chgData name="성백륜" userId="60898c43-c43d-413b-abba-d12abf6abaab" providerId="ADAL" clId="{6F0E2E80-DF83-4628-9D84-D7461D8CAC2B}" dt="2024-01-10T12:20:16.893" v="302"/>
          <ac:spMkLst>
            <pc:docMk/>
            <pc:sldMk cId="1539015831" sldId="265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2:16:41.499" v="300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07:21:33.921" v="81" actId="478"/>
          <ac:picMkLst>
            <pc:docMk/>
            <pc:sldMk cId="1539015831" sldId="265"/>
            <ac:picMk id="5" creationId="{FA30EDD8-9F6A-57B8-472B-96A6018C08ED}"/>
          </ac:picMkLst>
        </pc:picChg>
        <pc:picChg chg="add mod">
          <ac:chgData name="성백륜" userId="60898c43-c43d-413b-abba-d12abf6abaab" providerId="ADAL" clId="{6F0E2E80-DF83-4628-9D84-D7461D8CAC2B}" dt="2024-01-10T12:20:16.893" v="302"/>
          <ac:picMkLst>
            <pc:docMk/>
            <pc:sldMk cId="1539015831" sldId="265"/>
            <ac:picMk id="1026" creationId="{829953C8-C657-92E7-ECA9-B3802370E375}"/>
          </ac:picMkLst>
        </pc:pic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3608010926" sldId="266"/>
        </pc:sldMkLst>
      </pc:sldChg>
      <pc:sldChg chg="add del">
        <pc:chgData name="성백륜" userId="60898c43-c43d-413b-abba-d12abf6abaab" providerId="ADAL" clId="{6F0E2E80-DF83-4628-9D84-D7461D8CAC2B}" dt="2024-01-10T11:17:54.256" v="117" actId="47"/>
        <pc:sldMkLst>
          <pc:docMk/>
          <pc:sldMk cId="3707525273" sldId="266"/>
        </pc:sldMkLst>
      </pc:sldChg>
      <pc:sldChg chg="addSp delSp modSp add mod ord">
        <pc:chgData name="성백륜" userId="60898c43-c43d-413b-abba-d12abf6abaab" providerId="ADAL" clId="{6F0E2E80-DF83-4628-9D84-D7461D8CAC2B}" dt="2024-01-11T05:48:40.557" v="320"/>
        <pc:sldMkLst>
          <pc:docMk/>
          <pc:sldMk cId="3555906073" sldId="267"/>
        </pc:sldMkLst>
        <pc:spChg chg="add del mod">
          <ac:chgData name="성백륜" userId="60898c43-c43d-413b-abba-d12abf6abaab" providerId="ADAL" clId="{6F0E2E80-DF83-4628-9D84-D7461D8CAC2B}" dt="2024-01-10T11:16:40.939" v="116" actId="478"/>
          <ac:spMkLst>
            <pc:docMk/>
            <pc:sldMk cId="3555906073" sldId="267"/>
            <ac:spMk id="5" creationId="{A8672092-1109-5BED-0AC6-33F74A48B3B0}"/>
          </ac:spMkLst>
        </pc:spChg>
        <pc:spChg chg="del">
          <ac:chgData name="성백륜" userId="60898c43-c43d-413b-abba-d12abf6abaab" providerId="ADAL" clId="{6F0E2E80-DF83-4628-9D84-D7461D8CAC2B}" dt="2024-01-10T11:15:31.013" v="114" actId="478"/>
          <ac:spMkLst>
            <pc:docMk/>
            <pc:sldMk cId="3555906073" sldId="267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14:21.004" v="111" actId="20577"/>
          <ac:spMkLst>
            <pc:docMk/>
            <pc:sldMk cId="3555906073" sldId="267"/>
            <ac:spMk id="36" creationId="{00000000-0000-0000-0000-000000000000}"/>
          </ac:spMkLst>
        </pc:spChg>
        <pc:picChg chg="add mod">
          <ac:chgData name="성백륜" userId="60898c43-c43d-413b-abba-d12abf6abaab" providerId="ADAL" clId="{6F0E2E80-DF83-4628-9D84-D7461D8CAC2B}" dt="2024-01-10T11:15:35.807" v="115" actId="1076"/>
          <ac:picMkLst>
            <pc:docMk/>
            <pc:sldMk cId="3555906073" sldId="267"/>
            <ac:picMk id="3" creationId="{F162E41A-7CD3-D911-9F70-3A08883D7AC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7:39.030" v="310"/>
        <pc:sldMkLst>
          <pc:docMk/>
          <pc:sldMk cId="17322738" sldId="268"/>
        </pc:sldMkLst>
        <pc:spChg chg="add del mod">
          <ac:chgData name="성백륜" userId="60898c43-c43d-413b-abba-d12abf6abaab" providerId="ADAL" clId="{6F0E2E80-DF83-4628-9D84-D7461D8CAC2B}" dt="2024-01-10T11:29:55.274" v="147" actId="22"/>
          <ac:spMkLst>
            <pc:docMk/>
            <pc:sldMk cId="17322738" sldId="268"/>
            <ac:spMk id="3" creationId="{62E2F457-9EF7-48EC-9245-A1CD98DD9996}"/>
          </ac:spMkLst>
        </pc:spChg>
        <pc:spChg chg="del">
          <ac:chgData name="성백륜" userId="60898c43-c43d-413b-abba-d12abf6abaab" providerId="ADAL" clId="{6F0E2E80-DF83-4628-9D84-D7461D8CAC2B}" dt="2024-01-10T11:28:24.043" v="146" actId="478"/>
          <ac:spMkLst>
            <pc:docMk/>
            <pc:sldMk cId="17322738" sldId="268"/>
            <ac:spMk id="6" creationId="{20EE53C4-88E6-A202-FC7E-CC231128FAB4}"/>
          </ac:spMkLst>
        </pc:spChg>
        <pc:spChg chg="add del mod">
          <ac:chgData name="성백륜" userId="60898c43-c43d-413b-abba-d12abf6abaab" providerId="ADAL" clId="{6F0E2E80-DF83-4628-9D84-D7461D8CAC2B}" dt="2024-01-10T11:30:20.082" v="154" actId="478"/>
          <ac:spMkLst>
            <pc:docMk/>
            <pc:sldMk cId="17322738" sldId="268"/>
            <ac:spMk id="7" creationId="{E888C0E9-0A3E-FE4E-4B97-E28335EA5ADA}"/>
          </ac:spMkLst>
        </pc:spChg>
        <pc:spChg chg="mod">
          <ac:chgData name="성백륜" userId="60898c43-c43d-413b-abba-d12abf6abaab" providerId="ADAL" clId="{6F0E2E80-DF83-4628-9D84-D7461D8CAC2B}" dt="2024-01-10T11:31:33.970" v="158" actId="14100"/>
          <ac:spMkLst>
            <pc:docMk/>
            <pc:sldMk cId="17322738" sldId="268"/>
            <ac:spMk id="8" creationId="{84EF0BDF-B163-3823-5AAA-E435A3176782}"/>
          </ac:spMkLst>
        </pc:spChg>
        <pc:spChg chg="del mod">
          <ac:chgData name="성백륜" userId="60898c43-c43d-413b-abba-d12abf6abaab" providerId="ADAL" clId="{6F0E2E80-DF83-4628-9D84-D7461D8CAC2B}" dt="2024-01-10T11:30:01.143" v="148" actId="478"/>
          <ac:spMkLst>
            <pc:docMk/>
            <pc:sldMk cId="17322738" sldId="268"/>
            <ac:spMk id="36" creationId="{00000000-0000-0000-0000-000000000000}"/>
          </ac:spMkLst>
        </pc:spChg>
        <pc:picChg chg="add del mod ord">
          <ac:chgData name="성백륜" userId="60898c43-c43d-413b-abba-d12abf6abaab" providerId="ADAL" clId="{6F0E2E80-DF83-4628-9D84-D7461D8CAC2B}" dt="2024-01-10T11:30:10.421" v="151" actId="478"/>
          <ac:picMkLst>
            <pc:docMk/>
            <pc:sldMk cId="17322738" sldId="268"/>
            <ac:picMk id="4" creationId="{EFCEC8C8-8212-EC64-DD6E-7C3CB97AD2A7}"/>
          </ac:picMkLst>
        </pc:picChg>
        <pc:picChg chg="add del mod">
          <ac:chgData name="성백륜" userId="60898c43-c43d-413b-abba-d12abf6abaab" providerId="ADAL" clId="{6F0E2E80-DF83-4628-9D84-D7461D8CAC2B}" dt="2024-01-10T11:31:37.070" v="159" actId="1076"/>
          <ac:picMkLst>
            <pc:docMk/>
            <pc:sldMk cId="17322738" sldId="268"/>
            <ac:picMk id="5" creationId="{377B76F0-9D09-BC2F-E14D-A10EEEC0A971}"/>
          </ac:picMkLst>
        </pc:picChg>
      </pc:sldChg>
      <pc:sldChg chg="add ord">
        <pc:chgData name="성백륜" userId="60898c43-c43d-413b-abba-d12abf6abaab" providerId="ADAL" clId="{6F0E2E80-DF83-4628-9D84-D7461D8CAC2B}" dt="2024-01-11T05:07:46.529" v="308"/>
        <pc:sldMkLst>
          <pc:docMk/>
          <pc:sldMk cId="4269229288" sldId="269"/>
        </pc:sldMkLst>
      </pc:sldChg>
      <pc:sldChg chg="delSp add del mod">
        <pc:chgData name="성백륜" userId="60898c43-c43d-413b-abba-d12abf6abaab" providerId="ADAL" clId="{6F0E2E80-DF83-4628-9D84-D7461D8CAC2B}" dt="2024-01-10T11:41:34.233" v="201" actId="47"/>
        <pc:sldMkLst>
          <pc:docMk/>
          <pc:sldMk cId="2942210263" sldId="270"/>
        </pc:sldMkLst>
        <pc:spChg chg="del">
          <ac:chgData name="성백륜" userId="60898c43-c43d-413b-abba-d12abf6abaab" providerId="ADAL" clId="{6F0E2E80-DF83-4628-9D84-D7461D8CAC2B}" dt="2024-01-10T11:41:28.004" v="199" actId="478"/>
          <ac:spMkLst>
            <pc:docMk/>
            <pc:sldMk cId="2942210263" sldId="270"/>
            <ac:spMk id="2" creationId="{293C0170-D948-AA59-F121-761207072BDF}"/>
          </ac:spMkLst>
        </pc:spChg>
        <pc:picChg chg="del">
          <ac:chgData name="성백륜" userId="60898c43-c43d-413b-abba-d12abf6abaab" providerId="ADAL" clId="{6F0E2E80-DF83-4628-9D84-D7461D8CAC2B}" dt="2024-01-10T11:41:24.865" v="198" actId="478"/>
          <ac:picMkLst>
            <pc:docMk/>
            <pc:sldMk cId="2942210263" sldId="270"/>
            <ac:picMk id="6" creationId="{88541FC2-0237-1E7D-9BC7-16454341934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27.072" v="314"/>
        <pc:sldMkLst>
          <pc:docMk/>
          <pc:sldMk cId="4147847973" sldId="271"/>
        </pc:sldMkLst>
        <pc:spChg chg="del mod">
          <ac:chgData name="성백륜" userId="60898c43-c43d-413b-abba-d12abf6abaab" providerId="ADAL" clId="{6F0E2E80-DF83-4628-9D84-D7461D8CAC2B}" dt="2024-01-10T11:43:31.639" v="227"/>
          <ac:spMkLst>
            <pc:docMk/>
            <pc:sldMk cId="4147847973" sldId="271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42:24.634" v="222" actId="20577"/>
          <ac:spMkLst>
            <pc:docMk/>
            <pc:sldMk cId="4147847973" sldId="271"/>
            <ac:spMk id="36" creationId="{00000000-0000-0000-0000-000000000000}"/>
          </ac:spMkLst>
        </pc:spChg>
        <pc:picChg chg="add del">
          <ac:chgData name="성백륜" userId="60898c43-c43d-413b-abba-d12abf6abaab" providerId="ADAL" clId="{6F0E2E80-DF83-4628-9D84-D7461D8CAC2B}" dt="2024-01-10T11:43:28.108" v="224" actId="478"/>
          <ac:picMkLst>
            <pc:docMk/>
            <pc:sldMk cId="4147847973" sldId="271"/>
            <ac:picMk id="1026" creationId="{340758B9-3282-4FC2-7AED-E14A8EED76D2}"/>
          </ac:picMkLst>
        </pc:picChg>
        <pc:picChg chg="add mod">
          <ac:chgData name="성백륜" userId="60898c43-c43d-413b-abba-d12abf6abaab" providerId="ADAL" clId="{6F0E2E80-DF83-4628-9D84-D7461D8CAC2B}" dt="2024-01-10T11:43:41.787" v="228" actId="14100"/>
          <ac:picMkLst>
            <pc:docMk/>
            <pc:sldMk cId="4147847973" sldId="271"/>
            <ac:picMk id="1028" creationId="{F6162ED4-0A17-D04C-DC2B-89A2B5A1EFE9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34.943" v="318"/>
        <pc:sldMkLst>
          <pc:docMk/>
          <pc:sldMk cId="1723911654" sldId="272"/>
        </pc:sldMkLst>
        <pc:spChg chg="add del mod">
          <ac:chgData name="성백륜" userId="60898c43-c43d-413b-abba-d12abf6abaab" providerId="ADAL" clId="{6F0E2E80-DF83-4628-9D84-D7461D8CAC2B}" dt="2024-01-10T11:52:26.730" v="268"/>
          <ac:spMkLst>
            <pc:docMk/>
            <pc:sldMk cId="1723911654" sldId="272"/>
            <ac:spMk id="2" creationId="{D634B3BE-17C1-51C3-EE50-7C2EE2516ACD}"/>
          </ac:spMkLst>
        </pc:spChg>
        <pc:spChg chg="mod">
          <ac:chgData name="성백륜" userId="60898c43-c43d-413b-abba-d12abf6abaab" providerId="ADAL" clId="{6F0E2E80-DF83-4628-9D84-D7461D8CAC2B}" dt="2024-01-10T11:52:15.228" v="266" actId="20577"/>
          <ac:spMkLst>
            <pc:docMk/>
            <pc:sldMk cId="1723911654" sldId="272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11:52:16.858" v="267" actId="478"/>
          <ac:picMkLst>
            <pc:docMk/>
            <pc:sldMk cId="1723911654" sldId="272"/>
            <ac:picMk id="1028" creationId="{F6162ED4-0A17-D04C-DC2B-89A2B5A1EFE9}"/>
          </ac:picMkLst>
        </pc:picChg>
        <pc:picChg chg="add mod">
          <ac:chgData name="성백륜" userId="60898c43-c43d-413b-abba-d12abf6abaab" providerId="ADAL" clId="{6F0E2E80-DF83-4628-9D84-D7461D8CAC2B}" dt="2024-01-10T11:52:26.730" v="268"/>
          <ac:picMkLst>
            <pc:docMk/>
            <pc:sldMk cId="1723911654" sldId="272"/>
            <ac:picMk id="2050" creationId="{C5584939-A4C6-6386-BF8C-77D06B0129CB}"/>
          </ac:picMkLst>
        </pc:picChg>
      </pc:sldChg>
    </pc:docChg>
  </pc:docChgLst>
  <pc:docChgLst>
    <pc:chgData name="Sizz Flair" userId="af38644466e90d59" providerId="LiveId" clId="{E98E3495-7BC6-4DB6-AF88-11B109BAE63E}"/>
    <pc:docChg chg="addSld delSld modSld">
      <pc:chgData name="Sizz Flair" userId="af38644466e90d59" providerId="LiveId" clId="{E98E3495-7BC6-4DB6-AF88-11B109BAE63E}" dt="2023-11-06T04:38:55.217" v="22" actId="14826"/>
      <pc:docMkLst>
        <pc:docMk/>
      </pc:docMkLst>
      <pc:sldChg chg="modSp mod">
        <pc:chgData name="Sizz Flair" userId="af38644466e90d59" providerId="LiveId" clId="{E98E3495-7BC6-4DB6-AF88-11B109BAE63E}" dt="2023-11-06T04:31:44.236" v="4" actId="1076"/>
        <pc:sldMkLst>
          <pc:docMk/>
          <pc:sldMk cId="2190030791" sldId="261"/>
        </pc:sldMkLst>
        <pc:spChg chg="mod">
          <ac:chgData name="Sizz Flair" userId="af38644466e90d59" providerId="LiveId" clId="{E98E3495-7BC6-4DB6-AF88-11B109BAE63E}" dt="2023-11-06T04:31:36.053" v="2" actId="14100"/>
          <ac:spMkLst>
            <pc:docMk/>
            <pc:sldMk cId="2190030791" sldId="261"/>
            <ac:spMk id="2" creationId="{75ECD3DA-0F8A-AE09-7495-015AF712AF94}"/>
          </ac:spMkLst>
        </pc:spChg>
        <pc:picChg chg="mod">
          <ac:chgData name="Sizz Flair" userId="af38644466e90d59" providerId="LiveId" clId="{E98E3495-7BC6-4DB6-AF88-11B109BAE63E}" dt="2023-11-06T04:31:44.236" v="4" actId="1076"/>
          <ac:picMkLst>
            <pc:docMk/>
            <pc:sldMk cId="2190030791" sldId="261"/>
            <ac:picMk id="3" creationId="{7A2F3728-FBE0-962A-ADE9-84CB8C67933A}"/>
          </ac:picMkLst>
        </pc:picChg>
      </pc:sldChg>
      <pc:sldChg chg="modSp mod">
        <pc:chgData name="Sizz Flair" userId="af38644466e90d59" providerId="LiveId" clId="{E98E3495-7BC6-4DB6-AF88-11B109BAE63E}" dt="2023-11-06T04:32:32.626" v="9" actId="14100"/>
        <pc:sldMkLst>
          <pc:docMk/>
          <pc:sldMk cId="521051555" sldId="262"/>
        </pc:sldMkLst>
        <pc:spChg chg="mod">
          <ac:chgData name="Sizz Flair" userId="af38644466e90d59" providerId="LiveId" clId="{E98E3495-7BC6-4DB6-AF88-11B109BAE63E}" dt="2023-11-06T04:32:32.626" v="9" actId="14100"/>
          <ac:spMkLst>
            <pc:docMk/>
            <pc:sldMk cId="521051555" sldId="262"/>
            <ac:spMk id="2" creationId="{E6285B54-1922-C3AA-8186-7483F7FD1100}"/>
          </ac:spMkLst>
        </pc:spChg>
        <pc:picChg chg="mod">
          <ac:chgData name="Sizz Flair" userId="af38644466e90d59" providerId="LiveId" clId="{E98E3495-7BC6-4DB6-AF88-11B109BAE63E}" dt="2023-11-06T04:31:59.678" v="8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modSp mod">
        <pc:chgData name="Sizz Flair" userId="af38644466e90d59" providerId="LiveId" clId="{E98E3495-7BC6-4DB6-AF88-11B109BAE63E}" dt="2023-11-06T04:32:55.024" v="12" actId="14100"/>
        <pc:sldMkLst>
          <pc:docMk/>
          <pc:sldMk cId="2192415117" sldId="263"/>
        </pc:sldMkLst>
        <pc:spChg chg="mod">
          <ac:chgData name="Sizz Flair" userId="af38644466e90d59" providerId="LiveId" clId="{E98E3495-7BC6-4DB6-AF88-11B109BAE63E}" dt="2023-11-06T04:32:55.024" v="12" actId="14100"/>
          <ac:spMkLst>
            <pc:docMk/>
            <pc:sldMk cId="2192415117" sldId="263"/>
            <ac:spMk id="2" creationId="{B4371812-244B-8D7F-EABA-8400984199F7}"/>
          </ac:spMkLst>
        </pc:spChg>
        <pc:picChg chg="mod">
          <ac:chgData name="Sizz Flair" userId="af38644466e90d59" providerId="LiveId" clId="{E98E3495-7BC6-4DB6-AF88-11B109BAE63E}" dt="2023-11-06T04:32:46.615" v="11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modSp mod">
        <pc:chgData name="Sizz Flair" userId="af38644466e90d59" providerId="LiveId" clId="{E98E3495-7BC6-4DB6-AF88-11B109BAE63E}" dt="2023-11-06T04:33:48.995" v="15" actId="14100"/>
        <pc:sldMkLst>
          <pc:docMk/>
          <pc:sldMk cId="1554897584" sldId="264"/>
        </pc:sldMkLst>
        <pc:spChg chg="mod">
          <ac:chgData name="Sizz Flair" userId="af38644466e90d59" providerId="LiveId" clId="{E98E3495-7BC6-4DB6-AF88-11B109BAE63E}" dt="2023-11-06T04:33:48.995" v="15" actId="14100"/>
          <ac:spMkLst>
            <pc:docMk/>
            <pc:sldMk cId="1554897584" sldId="264"/>
            <ac:spMk id="2" creationId="{350C5D4B-EBE3-2E0D-53DF-9CE121894576}"/>
          </ac:spMkLst>
        </pc:spChg>
        <pc:picChg chg="mod">
          <ac:chgData name="Sizz Flair" userId="af38644466e90d59" providerId="LiveId" clId="{E98E3495-7BC6-4DB6-AF88-11B109BAE63E}" dt="2023-11-06T04:33:42.593" v="14" actId="1076"/>
          <ac:picMkLst>
            <pc:docMk/>
            <pc:sldMk cId="1554897584" sldId="264"/>
            <ac:picMk id="3" creationId="{EE8B6141-E5BD-8228-E4EB-ABB01BDD25D1}"/>
          </ac:picMkLst>
        </pc:picChg>
      </pc:sldChg>
      <pc:sldChg chg="modSp mod">
        <pc:chgData name="Sizz Flair" userId="af38644466e90d59" providerId="LiveId" clId="{E98E3495-7BC6-4DB6-AF88-11B109BAE63E}" dt="2023-11-06T04:35:08.705" v="17" actId="1076"/>
        <pc:sldMkLst>
          <pc:docMk/>
          <pc:sldMk cId="1539015831" sldId="265"/>
        </pc:sldMkLst>
        <pc:picChg chg="mod">
          <ac:chgData name="Sizz Flair" userId="af38644466e90d59" providerId="LiveId" clId="{E98E3495-7BC6-4DB6-AF88-11B109BAE63E}" dt="2023-11-06T04:35:08.705" v="17" actId="1076"/>
          <ac:picMkLst>
            <pc:docMk/>
            <pc:sldMk cId="1539015831" sldId="265"/>
            <ac:picMk id="5" creationId="{FA30EDD8-9F6A-57B8-472B-96A6018C08ED}"/>
          </ac:picMkLst>
        </pc:picChg>
      </pc:sldChg>
      <pc:sldChg chg="addSp delSp modSp new del mod">
        <pc:chgData name="Sizz Flair" userId="af38644466e90d59" providerId="LiveId" clId="{E98E3495-7BC6-4DB6-AF88-11B109BAE63E}" dt="2023-11-06T04:38:46.086" v="20" actId="47"/>
        <pc:sldMkLst>
          <pc:docMk/>
          <pc:sldMk cId="2056305028" sldId="266"/>
        </pc:sldMkLst>
        <pc:spChg chg="del">
          <ac:chgData name="Sizz Flair" userId="af38644466e90d59" providerId="LiveId" clId="{E98E3495-7BC6-4DB6-AF88-11B109BAE63E}" dt="2023-11-06T04:38:40.889" v="19" actId="22"/>
          <ac:spMkLst>
            <pc:docMk/>
            <pc:sldMk cId="2056305028" sldId="266"/>
            <ac:spMk id="3" creationId="{5667E208-E08F-D9F0-7085-EF55040CEE37}"/>
          </ac:spMkLst>
        </pc:spChg>
        <pc:picChg chg="add mod ord">
          <ac:chgData name="Sizz Flair" userId="af38644466e90d59" providerId="LiveId" clId="{E98E3495-7BC6-4DB6-AF88-11B109BAE63E}" dt="2023-11-06T04:38:40.889" v="19" actId="22"/>
          <ac:picMkLst>
            <pc:docMk/>
            <pc:sldMk cId="2056305028" sldId="266"/>
            <ac:picMk id="5" creationId="{1762D5C6-961C-E018-0524-8D62D6950FD6}"/>
          </ac:picMkLst>
        </pc:picChg>
      </pc:sldChg>
      <pc:sldChg chg="modSp add mod">
        <pc:chgData name="Sizz Flair" userId="af38644466e90d59" providerId="LiveId" clId="{E98E3495-7BC6-4DB6-AF88-11B109BAE63E}" dt="2023-11-06T04:38:55.217" v="22" actId="14826"/>
        <pc:sldMkLst>
          <pc:docMk/>
          <pc:sldMk cId="3608010926" sldId="266"/>
        </pc:sldMkLst>
        <pc:picChg chg="mod">
          <ac:chgData name="Sizz Flair" userId="af38644466e90d59" providerId="LiveId" clId="{E98E3495-7BC6-4DB6-AF88-11B109BAE63E}" dt="2023-11-06T04:38:55.217" v="22" actId="14826"/>
          <ac:picMkLst>
            <pc:docMk/>
            <pc:sldMk cId="3608010926" sldId="266"/>
            <ac:picMk id="3" creationId="{EE8B6141-E5BD-8228-E4EB-ABB01BDD25D1}"/>
          </ac:picMkLst>
        </pc:picChg>
      </pc:sldChg>
    </pc:docChg>
  </pc:docChgLst>
  <pc:docChgLst>
    <pc:chgData name="이상민" userId="7a291d83-5495-4311-8b4c-f66b064baf50" providerId="ADAL" clId="{919493ED-B975-0346-B65D-F24705E59089}"/>
    <pc:docChg chg="undo custSel addSld delSld modSld">
      <pc:chgData name="이상민" userId="7a291d83-5495-4311-8b4c-f66b064baf50" providerId="ADAL" clId="{919493ED-B975-0346-B65D-F24705E59089}" dt="2023-11-05T15:14:49.371" v="236" actId="113"/>
      <pc:docMkLst>
        <pc:docMk/>
      </pc:docMkLst>
      <pc:sldChg chg="modSp mod">
        <pc:chgData name="이상민" userId="7a291d83-5495-4311-8b4c-f66b064baf50" providerId="ADAL" clId="{919493ED-B975-0346-B65D-F24705E59089}" dt="2023-11-05T15:14:49.371" v="236" actId="113"/>
        <pc:sldMkLst>
          <pc:docMk/>
          <pc:sldMk cId="2989751897" sldId="258"/>
        </pc:sldMkLst>
        <pc:spChg chg="mod">
          <ac:chgData name="이상민" userId="7a291d83-5495-4311-8b4c-f66b064baf50" providerId="ADAL" clId="{919493ED-B975-0346-B65D-F24705E59089}" dt="2023-11-05T15:14:49.371" v="236" actId="113"/>
          <ac:spMkLst>
            <pc:docMk/>
            <pc:sldMk cId="2989751897" sldId="258"/>
            <ac:spMk id="29" creationId="{00000000-0000-0000-0000-000000000000}"/>
          </ac:spMkLst>
        </pc:spChg>
      </pc:sldChg>
      <pc:sldChg chg="delSp modSp del mod">
        <pc:chgData name="이상민" userId="7a291d83-5495-4311-8b4c-f66b064baf50" providerId="ADAL" clId="{919493ED-B975-0346-B65D-F24705E59089}" dt="2023-11-05T15:14:38.870" v="235" actId="2696"/>
        <pc:sldMkLst>
          <pc:docMk/>
          <pc:sldMk cId="3737701246" sldId="259"/>
        </pc:sldMkLst>
        <pc:spChg chg="del">
          <ac:chgData name="이상민" userId="7a291d83-5495-4311-8b4c-f66b064baf50" providerId="ADAL" clId="{919493ED-B975-0346-B65D-F24705E59089}" dt="2023-11-05T15:14:25.725" v="223" actId="478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이상민" userId="7a291d83-5495-4311-8b4c-f66b064baf50" providerId="ADAL" clId="{919493ED-B975-0346-B65D-F24705E59089}" dt="2023-11-05T15:14:37.222" v="234" actId="20577"/>
          <ac:spMkLst>
            <pc:docMk/>
            <pc:sldMk cId="3737701246" sldId="259"/>
            <ac:spMk id="33" creationId="{00000000-0000-0000-0000-000000000000}"/>
          </ac:spMkLst>
        </pc:spChg>
      </pc:sldChg>
      <pc:sldChg chg="addSp delSp modSp mod">
        <pc:chgData name="이상민" userId="7a291d83-5495-4311-8b4c-f66b064baf50" providerId="ADAL" clId="{919493ED-B975-0346-B65D-F24705E59089}" dt="2023-11-05T15:01:51.983" v="15" actId="1076"/>
        <pc:sldMkLst>
          <pc:docMk/>
          <pc:sldMk cId="362079637" sldId="260"/>
        </pc:sldMkLst>
        <pc:spChg chg="add del mod">
          <ac:chgData name="이상민" userId="7a291d83-5495-4311-8b4c-f66b064baf50" providerId="ADAL" clId="{919493ED-B975-0346-B65D-F24705E59089}" dt="2023-11-05T14:56:52.331" v="4" actId="478"/>
          <ac:spMkLst>
            <pc:docMk/>
            <pc:sldMk cId="362079637" sldId="260"/>
            <ac:spMk id="2" creationId="{62E75799-75C3-20B1-2910-31D6BF018BAF}"/>
          </ac:spMkLst>
        </pc:spChg>
        <pc:spChg chg="add del mod">
          <ac:chgData name="이상민" userId="7a291d83-5495-4311-8b4c-f66b064baf50" providerId="ADAL" clId="{919493ED-B975-0346-B65D-F24705E59089}" dt="2023-11-05T15:01:07.231" v="12" actId="478"/>
          <ac:spMkLst>
            <pc:docMk/>
            <pc:sldMk cId="362079637" sldId="260"/>
            <ac:spMk id="3" creationId="{7816CD00-B6A2-3333-520D-837EE4C88D97}"/>
          </ac:spMkLst>
        </pc:spChg>
        <pc:picChg chg="add mod">
          <ac:chgData name="이상민" userId="7a291d83-5495-4311-8b4c-f66b064baf50" providerId="ADAL" clId="{919493ED-B975-0346-B65D-F24705E59089}" dt="2023-11-05T15:01:51.983" v="15" actId="1076"/>
          <ac:picMkLst>
            <pc:docMk/>
            <pc:sldMk cId="362079637" sldId="260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3:15.834" v="23" actId="1076"/>
        <pc:sldMkLst>
          <pc:docMk/>
          <pc:sldMk cId="2190030791" sldId="261"/>
        </pc:sldMkLst>
        <pc:picChg chg="add mod">
          <ac:chgData name="이상민" userId="7a291d83-5495-4311-8b4c-f66b064baf50" providerId="ADAL" clId="{919493ED-B975-0346-B65D-F24705E59089}" dt="2023-11-05T15:03:15.834" v="23" actId="1076"/>
          <ac:picMkLst>
            <pc:docMk/>
            <pc:sldMk cId="2190030791" sldId="261"/>
            <ac:picMk id="3" creationId="{7A2F3728-FBE0-962A-ADE9-84CB8C67933A}"/>
          </ac:picMkLst>
        </pc:picChg>
        <pc:picChg chg="del">
          <ac:chgData name="이상민" userId="7a291d83-5495-4311-8b4c-f66b064baf50" providerId="ADAL" clId="{919493ED-B975-0346-B65D-F24705E59089}" dt="2023-11-05T15:02:59.766" v="17" actId="478"/>
          <ac:picMkLst>
            <pc:docMk/>
            <pc:sldMk cId="2190030791" sldId="261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6:34.572" v="107" actId="1076"/>
        <pc:sldMkLst>
          <pc:docMk/>
          <pc:sldMk cId="521051555" sldId="262"/>
        </pc:sldMkLst>
        <pc:spChg chg="mod">
          <ac:chgData name="이상민" userId="7a291d83-5495-4311-8b4c-f66b064baf50" providerId="ADAL" clId="{919493ED-B975-0346-B65D-F24705E59089}" dt="2023-11-05T15:06:02.870" v="102" actId="404"/>
          <ac:spMkLst>
            <pc:docMk/>
            <pc:sldMk cId="521051555" sldId="262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04:16.805" v="32" actId="20577"/>
          <ac:spMkLst>
            <pc:docMk/>
            <pc:sldMk cId="521051555" sldId="262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05:56.936" v="101" actId="478"/>
          <ac:picMkLst>
            <pc:docMk/>
            <pc:sldMk cId="521051555" sldId="262"/>
            <ac:picMk id="3" creationId="{7A2F3728-FBE0-962A-ADE9-84CB8C67933A}"/>
          </ac:picMkLst>
        </pc:picChg>
        <pc:picChg chg="add mod">
          <ac:chgData name="이상민" userId="7a291d83-5495-4311-8b4c-f66b064baf50" providerId="ADAL" clId="{919493ED-B975-0346-B65D-F24705E59089}" dt="2023-11-05T15:06:34.572" v="107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7:59.537" v="122" actId="1076"/>
        <pc:sldMkLst>
          <pc:docMk/>
          <pc:sldMk cId="2192415117" sldId="263"/>
        </pc:sldMkLst>
        <pc:picChg chg="add del mod">
          <ac:chgData name="이상민" userId="7a291d83-5495-4311-8b4c-f66b064baf50" providerId="ADAL" clId="{919493ED-B975-0346-B65D-F24705E59089}" dt="2023-11-05T15:07:33.189" v="117" actId="478"/>
          <ac:picMkLst>
            <pc:docMk/>
            <pc:sldMk cId="2192415117" sldId="263"/>
            <ac:picMk id="3" creationId="{3667D66D-0114-7E7F-51E1-BCCEA09954D6}"/>
          </ac:picMkLst>
        </pc:picChg>
        <pc:picChg chg="del">
          <ac:chgData name="이상민" userId="7a291d83-5495-4311-8b4c-f66b064baf50" providerId="ADAL" clId="{919493ED-B975-0346-B65D-F24705E59089}" dt="2023-11-05T15:06:43.967" v="109" actId="478"/>
          <ac:picMkLst>
            <pc:docMk/>
            <pc:sldMk cId="2192415117" sldId="263"/>
            <ac:picMk id="5" creationId="{4A6165A6-810F-91E9-BC14-EB1A5A7C82F9}"/>
          </ac:picMkLst>
        </pc:picChg>
        <pc:picChg chg="add mod">
          <ac:chgData name="이상민" userId="7a291d83-5495-4311-8b4c-f66b064baf50" providerId="ADAL" clId="{919493ED-B975-0346-B65D-F24705E59089}" dt="2023-11-05T15:07:59.537" v="122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0:47.952" v="165" actId="20577"/>
        <pc:sldMkLst>
          <pc:docMk/>
          <pc:sldMk cId="1554897584" sldId="264"/>
        </pc:sldMkLst>
        <pc:spChg chg="mod">
          <ac:chgData name="이상민" userId="7a291d83-5495-4311-8b4c-f66b064baf50" providerId="ADAL" clId="{919493ED-B975-0346-B65D-F24705E59089}" dt="2023-11-05T15:10:47.952" v="165" actId="20577"/>
          <ac:spMkLst>
            <pc:docMk/>
            <pc:sldMk cId="1554897584" sldId="264"/>
            <ac:spMk id="4" creationId="{94842DA0-B1D9-EA86-73D8-2783F1B55EBB}"/>
          </ac:spMkLst>
        </pc:spChg>
        <pc:picChg chg="add mod">
          <ac:chgData name="이상민" userId="7a291d83-5495-4311-8b4c-f66b064baf50" providerId="ADAL" clId="{919493ED-B975-0346-B65D-F24705E59089}" dt="2023-11-05T15:10:16.588" v="139" actId="1076"/>
          <ac:picMkLst>
            <pc:docMk/>
            <pc:sldMk cId="1554897584" sldId="264"/>
            <ac:picMk id="3" creationId="{EE8B6141-E5BD-8228-E4EB-ABB01BDD25D1}"/>
          </ac:picMkLst>
        </pc:picChg>
        <pc:picChg chg="del">
          <ac:chgData name="이상민" userId="7a291d83-5495-4311-8b4c-f66b064baf50" providerId="ADAL" clId="{919493ED-B975-0346-B65D-F24705E59089}" dt="2023-11-05T15:08:46.243" v="134" actId="478"/>
          <ac:picMkLst>
            <pc:docMk/>
            <pc:sldMk cId="1554897584" sldId="264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4:17.515" v="222" actId="20577"/>
        <pc:sldMkLst>
          <pc:docMk/>
          <pc:sldMk cId="1539015831" sldId="265"/>
        </pc:sldMkLst>
        <pc:spChg chg="mod">
          <ac:chgData name="이상민" userId="7a291d83-5495-4311-8b4c-f66b064baf50" providerId="ADAL" clId="{919493ED-B975-0346-B65D-F24705E59089}" dt="2023-11-05T15:14:17.515" v="222" actId="20577"/>
          <ac:spMkLst>
            <pc:docMk/>
            <pc:sldMk cId="1539015831" sldId="265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11:09.509" v="188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13:54.225" v="189" actId="478"/>
          <ac:picMkLst>
            <pc:docMk/>
            <pc:sldMk cId="1539015831" sldId="265"/>
            <ac:picMk id="3" creationId="{EE8B6141-E5BD-8228-E4EB-ABB01BDD25D1}"/>
          </ac:picMkLst>
        </pc:picChg>
        <pc:picChg chg="add mod">
          <ac:chgData name="이상민" userId="7a291d83-5495-4311-8b4c-f66b064baf50" providerId="ADAL" clId="{919493ED-B975-0346-B65D-F24705E59089}" dt="2023-11-05T15:14:03.873" v="194" actId="14100"/>
          <ac:picMkLst>
            <pc:docMk/>
            <pc:sldMk cId="1539015831" sldId="265"/>
            <ac:picMk id="5" creationId="{FA30EDD8-9F6A-57B8-472B-96A6018C08ED}"/>
          </ac:picMkLst>
        </pc:picChg>
      </pc:sldChg>
    </pc:docChg>
  </pc:docChgLst>
  <pc:docChgLst>
    <pc:chgData name="Sizz Flair" userId="af38644466e90d59" providerId="LiveId" clId="{00F3698D-F895-4331-B62E-49CF66FCF120}"/>
    <pc:docChg chg="undo custSel addSld delSld modSld sldOrd addSection delSection">
      <pc:chgData name="Sizz Flair" userId="af38644466e90d59" providerId="LiveId" clId="{00F3698D-F895-4331-B62E-49CF66FCF120}" dt="2024-02-29T04:51:58.601" v="1748" actId="47"/>
      <pc:docMkLst>
        <pc:docMk/>
      </pc:docMkLst>
      <pc:sldChg chg="modSp mod">
        <pc:chgData name="Sizz Flair" userId="af38644466e90d59" providerId="LiveId" clId="{00F3698D-F895-4331-B62E-49CF66FCF120}" dt="2024-02-28T05:03:16.590" v="24" actId="20577"/>
        <pc:sldMkLst>
          <pc:docMk/>
          <pc:sldMk cId="3047199212" sldId="256"/>
        </pc:sldMkLst>
        <pc:spChg chg="mod">
          <ac:chgData name="Sizz Flair" userId="af38644466e90d59" providerId="LiveId" clId="{00F3698D-F895-4331-B62E-49CF66FCF120}" dt="2024-02-28T05:03:16.590" v="24" actId="20577"/>
          <ac:spMkLst>
            <pc:docMk/>
            <pc:sldMk cId="3047199212" sldId="256"/>
            <ac:spMk id="15" creationId="{00000000-0000-0000-0000-000000000000}"/>
          </ac:spMkLst>
        </pc:spChg>
      </pc:sldChg>
      <pc:sldChg chg="addSp delSp modSp add del mod">
        <pc:chgData name="Sizz Flair" userId="af38644466e90d59" providerId="LiveId" clId="{00F3698D-F895-4331-B62E-49CF66FCF120}" dt="2024-02-28T05:24:21.772" v="299" actId="2696"/>
        <pc:sldMkLst>
          <pc:docMk/>
          <pc:sldMk cId="3737701246" sldId="259"/>
        </pc:sldMkLst>
        <pc:spChg chg="add mod">
          <ac:chgData name="Sizz Flair" userId="af38644466e90d59" providerId="LiveId" clId="{00F3698D-F895-4331-B62E-49CF66FCF120}" dt="2024-02-28T05:19:54.749" v="271"/>
          <ac:spMkLst>
            <pc:docMk/>
            <pc:sldMk cId="3737701246" sldId="259"/>
            <ac:spMk id="4" creationId="{A274A2BF-A529-3EEA-4230-8117DFC8C133}"/>
          </ac:spMkLst>
        </pc:spChg>
        <pc:spChg chg="del">
          <ac:chgData name="Sizz Flair" userId="af38644466e90d59" providerId="LiveId" clId="{00F3698D-F895-4331-B62E-49CF66FCF120}" dt="2024-02-28T05:18:56.376" v="223" actId="478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Sizz Flair" userId="af38644466e90d59" providerId="LiveId" clId="{00F3698D-F895-4331-B62E-49CF66FCF120}" dt="2024-02-28T05:19:23.607" v="245" actId="20577"/>
          <ac:spMkLst>
            <pc:docMk/>
            <pc:sldMk cId="3737701246" sldId="259"/>
            <ac:spMk id="33" creationId="{00000000-0000-0000-0000-000000000000}"/>
          </ac:spMkLst>
        </pc:spChg>
        <pc:picChg chg="add mod">
          <ac:chgData name="Sizz Flair" userId="af38644466e90d59" providerId="LiveId" clId="{00F3698D-F895-4331-B62E-49CF66FCF120}" dt="2024-02-28T05:19:07.867" v="225" actId="14100"/>
          <ac:picMkLst>
            <pc:docMk/>
            <pc:sldMk cId="3737701246" sldId="259"/>
            <ac:picMk id="3" creationId="{C7B10C9A-78F3-BCFE-EAD4-1C8867A5CCEB}"/>
          </ac:picMkLst>
        </pc:picChg>
      </pc:sldChg>
      <pc:sldChg chg="del">
        <pc:chgData name="Sizz Flair" userId="af38644466e90d59" providerId="LiveId" clId="{00F3698D-F895-4331-B62E-49CF66FCF120}" dt="2024-02-28T05:02:08.462" v="2" actId="47"/>
        <pc:sldMkLst>
          <pc:docMk/>
          <pc:sldMk cId="362079637" sldId="260"/>
        </pc:sldMkLst>
      </pc:sldChg>
      <pc:sldChg chg="del">
        <pc:chgData name="Sizz Flair" userId="af38644466e90d59" providerId="LiveId" clId="{00F3698D-F895-4331-B62E-49CF66FCF120}" dt="2024-02-28T05:02:11.570" v="5" actId="47"/>
        <pc:sldMkLst>
          <pc:docMk/>
          <pc:sldMk cId="1539015831" sldId="265"/>
        </pc:sldMkLst>
      </pc:sldChg>
      <pc:sldChg chg="addSp delSp modSp del mod">
        <pc:chgData name="Sizz Flair" userId="af38644466e90d59" providerId="LiveId" clId="{00F3698D-F895-4331-B62E-49CF66FCF120}" dt="2024-02-28T05:19:57.408" v="272" actId="2696"/>
        <pc:sldMkLst>
          <pc:docMk/>
          <pc:sldMk cId="3555906073" sldId="267"/>
        </pc:sldMkLst>
        <pc:spChg chg="mod">
          <ac:chgData name="Sizz Flair" userId="af38644466e90d59" providerId="LiveId" clId="{00F3698D-F895-4331-B62E-49CF66FCF120}" dt="2024-02-28T05:13:49.007" v="187" actId="1076"/>
          <ac:spMkLst>
            <pc:docMk/>
            <pc:sldMk cId="3555906073" sldId="267"/>
            <ac:spMk id="6" creationId="{B28C3B4B-A2E6-9A01-10F1-45206D619AA2}"/>
          </ac:spMkLst>
        </pc:spChg>
        <pc:spChg chg="add del mod">
          <ac:chgData name="Sizz Flair" userId="af38644466e90d59" providerId="LiveId" clId="{00F3698D-F895-4331-B62E-49CF66FCF120}" dt="2024-02-28T05:13:44.328" v="185" actId="478"/>
          <ac:spMkLst>
            <pc:docMk/>
            <pc:sldMk cId="3555906073" sldId="267"/>
            <ac:spMk id="7" creationId="{34DE8D33-0C46-5E71-C375-00CDBE5EC3C0}"/>
          </ac:spMkLst>
        </pc:spChg>
        <pc:spChg chg="mod">
          <ac:chgData name="Sizz Flair" userId="af38644466e90d59" providerId="LiveId" clId="{00F3698D-F895-4331-B62E-49CF66FCF120}" dt="2024-02-28T05:04:55.730" v="50" actId="20577"/>
          <ac:spMkLst>
            <pc:docMk/>
            <pc:sldMk cId="3555906073" sldId="267"/>
            <ac:spMk id="36" creationId="{00000000-0000-0000-0000-000000000000}"/>
          </ac:spMkLst>
        </pc:spChg>
        <pc:picChg chg="del">
          <ac:chgData name="Sizz Flair" userId="af38644466e90d59" providerId="LiveId" clId="{00F3698D-F895-4331-B62E-49CF66FCF120}" dt="2024-02-28T05:03:30.149" v="44" actId="478"/>
          <ac:picMkLst>
            <pc:docMk/>
            <pc:sldMk cId="3555906073" sldId="267"/>
            <ac:picMk id="3" creationId="{F162E41A-7CD3-D911-9F70-3A08883D7ACD}"/>
          </ac:picMkLst>
        </pc:picChg>
        <pc:picChg chg="add del mod">
          <ac:chgData name="Sizz Flair" userId="af38644466e90d59" providerId="LiveId" clId="{00F3698D-F895-4331-B62E-49CF66FCF120}" dt="2024-02-28T05:10:02.641" v="61" actId="478"/>
          <ac:picMkLst>
            <pc:docMk/>
            <pc:sldMk cId="3555906073" sldId="267"/>
            <ac:picMk id="5" creationId="{4D27DBBE-3D70-6DCE-84CB-1EEB0ACBAE0F}"/>
          </ac:picMkLst>
        </pc:picChg>
        <pc:picChg chg="add del">
          <ac:chgData name="Sizz Flair" userId="af38644466e90d59" providerId="LiveId" clId="{00F3698D-F895-4331-B62E-49CF66FCF120}" dt="2024-02-28T05:09:57.248" v="56" actId="22"/>
          <ac:picMkLst>
            <pc:docMk/>
            <pc:sldMk cId="3555906073" sldId="267"/>
            <ac:picMk id="9" creationId="{66EAA37D-4531-37E8-34F3-7FE34BB395A3}"/>
          </ac:picMkLst>
        </pc:picChg>
      </pc:sldChg>
      <pc:sldChg chg="del">
        <pc:chgData name="Sizz Flair" userId="af38644466e90d59" providerId="LiveId" clId="{00F3698D-F895-4331-B62E-49CF66FCF120}" dt="2024-02-28T05:02:08.230" v="1" actId="47"/>
        <pc:sldMkLst>
          <pc:docMk/>
          <pc:sldMk cId="17322738" sldId="268"/>
        </pc:sldMkLst>
      </pc:sldChg>
      <pc:sldChg chg="addSp delSp modSp add del mod">
        <pc:chgData name="Sizz Flair" userId="af38644466e90d59" providerId="LiveId" clId="{00F3698D-F895-4331-B62E-49CF66FCF120}" dt="2024-02-28T05:19:28.683" v="246" actId="47"/>
        <pc:sldMkLst>
          <pc:docMk/>
          <pc:sldMk cId="3691072736" sldId="268"/>
        </pc:sldMkLst>
        <pc:spChg chg="add mod">
          <ac:chgData name="Sizz Flair" userId="af38644466e90d59" providerId="LiveId" clId="{00F3698D-F895-4331-B62E-49CF66FCF120}" dt="2024-02-28T05:14:29.688" v="196" actId="1076"/>
          <ac:spMkLst>
            <pc:docMk/>
            <pc:sldMk cId="3691072736" sldId="268"/>
            <ac:spMk id="2" creationId="{292821E5-8341-A640-F440-2F8CD77B0522}"/>
          </ac:spMkLst>
        </pc:spChg>
        <pc:spChg chg="del mod">
          <ac:chgData name="Sizz Flair" userId="af38644466e90d59" providerId="LiveId" clId="{00F3698D-F895-4331-B62E-49CF66FCF120}" dt="2024-02-28T05:13:54.312" v="189" actId="478"/>
          <ac:spMkLst>
            <pc:docMk/>
            <pc:sldMk cId="3691072736" sldId="268"/>
            <ac:spMk id="6" creationId="{BE36EB6D-73C0-2817-21F9-B36A40C706D3}"/>
          </ac:spMkLst>
        </pc:spChg>
        <pc:spChg chg="del">
          <ac:chgData name="Sizz Flair" userId="af38644466e90d59" providerId="LiveId" clId="{00F3698D-F895-4331-B62E-49CF66FCF120}" dt="2024-02-28T05:13:18.520" v="159" actId="478"/>
          <ac:spMkLst>
            <pc:docMk/>
            <pc:sldMk cId="3691072736" sldId="268"/>
            <ac:spMk id="7" creationId="{2CC3F0EE-B245-FCED-2EF4-DE7F27D4843E}"/>
          </ac:spMkLst>
        </pc:spChg>
        <pc:spChg chg="mod">
          <ac:chgData name="Sizz Flair" userId="af38644466e90d59" providerId="LiveId" clId="{00F3698D-F895-4331-B62E-49CF66FCF120}" dt="2024-02-28T05:15:09.345" v="216" actId="20577"/>
          <ac:spMkLst>
            <pc:docMk/>
            <pc:sldMk cId="3691072736" sldId="268"/>
            <ac:spMk id="36" creationId="{892F8EB7-005E-1CE9-F49D-1C82BABBCE78}"/>
          </ac:spMkLst>
        </pc:spChg>
        <pc:picChg chg="add mod">
          <ac:chgData name="Sizz Flair" userId="af38644466e90d59" providerId="LiveId" clId="{00F3698D-F895-4331-B62E-49CF66FCF120}" dt="2024-02-28T05:16:08.239" v="218" actId="14100"/>
          <ac:picMkLst>
            <pc:docMk/>
            <pc:sldMk cId="3691072736" sldId="268"/>
            <ac:picMk id="4" creationId="{497BECDF-CF19-9F5F-8536-E421636B2028}"/>
          </ac:picMkLst>
        </pc:picChg>
        <pc:picChg chg="del">
          <ac:chgData name="Sizz Flair" userId="af38644466e90d59" providerId="LiveId" clId="{00F3698D-F895-4331-B62E-49CF66FCF120}" dt="2024-02-28T05:13:55.267" v="190" actId="478"/>
          <ac:picMkLst>
            <pc:docMk/>
            <pc:sldMk cId="3691072736" sldId="268"/>
            <ac:picMk id="5" creationId="{66B4E81C-103D-1B49-6614-93D6A84DC911}"/>
          </ac:picMkLst>
        </pc:picChg>
      </pc:sldChg>
      <pc:sldChg chg="addSp delSp modSp add mod modClrScheme chgLayout">
        <pc:chgData name="Sizz Flair" userId="af38644466e90d59" providerId="LiveId" clId="{00F3698D-F895-4331-B62E-49CF66FCF120}" dt="2024-02-28T09:32:47.199" v="774" actId="22"/>
        <pc:sldMkLst>
          <pc:docMk/>
          <pc:sldMk cId="603564975" sldId="269"/>
        </pc:sldMkLst>
        <pc:spChg chg="add del mod ord">
          <ac:chgData name="Sizz Flair" userId="af38644466e90d59" providerId="LiveId" clId="{00F3698D-F895-4331-B62E-49CF66FCF120}" dt="2024-02-28T09:31:39.465" v="768" actId="478"/>
          <ac:spMkLst>
            <pc:docMk/>
            <pc:sldMk cId="603564975" sldId="269"/>
            <ac:spMk id="3" creationId="{04198F2C-9FE7-0BDB-5C8A-35C238B0C14C}"/>
          </ac:spMkLst>
        </pc:spChg>
        <pc:spChg chg="add del mod ord">
          <ac:chgData name="Sizz Flair" userId="af38644466e90d59" providerId="LiveId" clId="{00F3698D-F895-4331-B62E-49CF66FCF120}" dt="2024-02-28T09:31:34.689" v="767" actId="22"/>
          <ac:spMkLst>
            <pc:docMk/>
            <pc:sldMk cId="603564975" sldId="269"/>
            <ac:spMk id="4" creationId="{53E18325-7723-3EF8-DD66-2E5828AAF25C}"/>
          </ac:spMkLst>
        </pc:spChg>
        <pc:spChg chg="add del mod">
          <ac:chgData name="Sizz Flair" userId="af38644466e90d59" providerId="LiveId" clId="{00F3698D-F895-4331-B62E-49CF66FCF120}" dt="2024-02-28T09:32:47.199" v="774" actId="22"/>
          <ac:spMkLst>
            <pc:docMk/>
            <pc:sldMk cId="603564975" sldId="269"/>
            <ac:spMk id="10" creationId="{E6BE8D48-A291-71AB-DCE2-B7B77DAAA2EB}"/>
          </ac:spMkLst>
        </pc:spChg>
        <pc:spChg chg="del">
          <ac:chgData name="Sizz Flair" userId="af38644466e90d59" providerId="LiveId" clId="{00F3698D-F895-4331-B62E-49CF66FCF120}" dt="2024-02-28T09:31:13.474" v="765" actId="478"/>
          <ac:spMkLst>
            <pc:docMk/>
            <pc:sldMk cId="603564975" sldId="269"/>
            <ac:spMk id="17" creationId="{AF0B191F-07AB-E2B9-5949-7DA7ADDB7418}"/>
          </ac:spMkLst>
        </pc:spChg>
        <pc:spChg chg="mod">
          <ac:chgData name="Sizz Flair" userId="af38644466e90d59" providerId="LiveId" clId="{00F3698D-F895-4331-B62E-49CF66FCF120}" dt="2024-02-28T09:27:40.487" v="764"/>
          <ac:spMkLst>
            <pc:docMk/>
            <pc:sldMk cId="603564975" sldId="269"/>
            <ac:spMk id="33" creationId="{DE26481B-0E5A-3231-0899-1BAC689504C3}"/>
          </ac:spMkLst>
        </pc:spChg>
        <pc:picChg chg="add del mod ord">
          <ac:chgData name="Sizz Flair" userId="af38644466e90d59" providerId="LiveId" clId="{00F3698D-F895-4331-B62E-49CF66FCF120}" dt="2024-02-28T09:32:45.910" v="773" actId="478"/>
          <ac:picMkLst>
            <pc:docMk/>
            <pc:sldMk cId="603564975" sldId="269"/>
            <ac:picMk id="6" creationId="{B3D6E39C-CEE8-1382-FA4F-63B051CCB059}"/>
          </ac:picMkLst>
        </pc:picChg>
        <pc:picChg chg="add del">
          <ac:chgData name="Sizz Flair" userId="af38644466e90d59" providerId="LiveId" clId="{00F3698D-F895-4331-B62E-49CF66FCF120}" dt="2024-02-28T09:32:40.573" v="771" actId="478"/>
          <ac:picMkLst>
            <pc:docMk/>
            <pc:sldMk cId="603564975" sldId="269"/>
            <ac:picMk id="8" creationId="{EE23DD59-C6B9-7938-7494-A0156D35900E}"/>
          </ac:picMkLst>
        </pc:picChg>
        <pc:picChg chg="add mod ord">
          <ac:chgData name="Sizz Flair" userId="af38644466e90d59" providerId="LiveId" clId="{00F3698D-F895-4331-B62E-49CF66FCF120}" dt="2024-02-28T09:32:47.199" v="774" actId="22"/>
          <ac:picMkLst>
            <pc:docMk/>
            <pc:sldMk cId="603564975" sldId="269"/>
            <ac:picMk id="12" creationId="{817172C1-B5C3-6207-67C1-E44C044264D8}"/>
          </ac:picMkLst>
        </pc:picChg>
      </pc:sldChg>
      <pc:sldChg chg="new del">
        <pc:chgData name="Sizz Flair" userId="af38644466e90d59" providerId="LiveId" clId="{00F3698D-F895-4331-B62E-49CF66FCF120}" dt="2024-02-28T05:17:02.604" v="219" actId="2696"/>
        <pc:sldMkLst>
          <pc:docMk/>
          <pc:sldMk cId="1665561451" sldId="269"/>
        </pc:sldMkLst>
      </pc:sldChg>
      <pc:sldChg chg="del">
        <pc:chgData name="Sizz Flair" userId="af38644466e90d59" providerId="LiveId" clId="{00F3698D-F895-4331-B62E-49CF66FCF120}" dt="2024-02-28T05:02:07.677" v="0" actId="47"/>
        <pc:sldMkLst>
          <pc:docMk/>
          <pc:sldMk cId="4269229288" sldId="269"/>
        </pc:sldMkLst>
      </pc:sldChg>
      <pc:sldChg chg="addSp delSp modSp add mod ord">
        <pc:chgData name="Sizz Flair" userId="af38644466e90d59" providerId="LiveId" clId="{00F3698D-F895-4331-B62E-49CF66FCF120}" dt="2024-02-28T05:19:53.354" v="270"/>
        <pc:sldMkLst>
          <pc:docMk/>
          <pc:sldMk cId="3636080882" sldId="270"/>
        </pc:sldMkLst>
        <pc:spChg chg="add mod">
          <ac:chgData name="Sizz Flair" userId="af38644466e90d59" providerId="LiveId" clId="{00F3698D-F895-4331-B62E-49CF66FCF120}" dt="2024-02-28T05:19:53.354" v="270"/>
          <ac:spMkLst>
            <pc:docMk/>
            <pc:sldMk cId="3636080882" sldId="270"/>
            <ac:spMk id="5" creationId="{B015C073-61D4-C27C-9754-6E3EE275EAA7}"/>
          </ac:spMkLst>
        </pc:spChg>
        <pc:spChg chg="mod">
          <ac:chgData name="Sizz Flair" userId="af38644466e90d59" providerId="LiveId" clId="{00F3698D-F895-4331-B62E-49CF66FCF120}" dt="2024-02-28T05:19:39.180" v="267" actId="20577"/>
          <ac:spMkLst>
            <pc:docMk/>
            <pc:sldMk cId="3636080882" sldId="270"/>
            <ac:spMk id="33" creationId="{9CCC1C25-465F-BDF8-F2D8-D54150051074}"/>
          </ac:spMkLst>
        </pc:spChg>
        <pc:picChg chg="del">
          <ac:chgData name="Sizz Flair" userId="af38644466e90d59" providerId="LiveId" clId="{00F3698D-F895-4331-B62E-49CF66FCF120}" dt="2024-02-28T05:19:44.519" v="268" actId="478"/>
          <ac:picMkLst>
            <pc:docMk/>
            <pc:sldMk cId="3636080882" sldId="270"/>
            <ac:picMk id="3" creationId="{38F9F05F-788F-8A90-93C4-42840EA2594D}"/>
          </ac:picMkLst>
        </pc:picChg>
        <pc:picChg chg="add mod">
          <ac:chgData name="Sizz Flair" userId="af38644466e90d59" providerId="LiveId" clId="{00F3698D-F895-4331-B62E-49CF66FCF120}" dt="2024-02-28T05:19:44.864" v="269"/>
          <ac:picMkLst>
            <pc:docMk/>
            <pc:sldMk cId="3636080882" sldId="270"/>
            <ac:picMk id="4" creationId="{C5EE1635-45FE-BAC0-6892-292BF95A304F}"/>
          </ac:picMkLst>
        </pc:picChg>
      </pc:sldChg>
      <pc:sldChg chg="addSp delSp modSp add mod ord">
        <pc:chgData name="Sizz Flair" userId="af38644466e90d59" providerId="LiveId" clId="{00F3698D-F895-4331-B62E-49CF66FCF120}" dt="2024-02-28T05:26:06.237" v="325"/>
        <pc:sldMkLst>
          <pc:docMk/>
          <pc:sldMk cId="541946678" sldId="271"/>
        </pc:sldMkLst>
        <pc:spChg chg="add mod">
          <ac:chgData name="Sizz Flair" userId="af38644466e90d59" providerId="LiveId" clId="{00F3698D-F895-4331-B62E-49CF66FCF120}" dt="2024-02-28T05:26:06.237" v="325"/>
          <ac:spMkLst>
            <pc:docMk/>
            <pc:sldMk cId="541946678" sldId="271"/>
            <ac:spMk id="5" creationId="{259D0AD6-FC2C-9D52-4855-07BCD2414C05}"/>
          </ac:spMkLst>
        </pc:spChg>
        <pc:spChg chg="del">
          <ac:chgData name="Sizz Flair" userId="af38644466e90d59" providerId="LiveId" clId="{00F3698D-F895-4331-B62E-49CF66FCF120}" dt="2024-02-28T05:25:36.973" v="318" actId="478"/>
          <ac:spMkLst>
            <pc:docMk/>
            <pc:sldMk cId="541946678" sldId="271"/>
            <ac:spMk id="17" creationId="{9617BED1-A46E-1136-43B9-1997744EE3C7}"/>
          </ac:spMkLst>
        </pc:spChg>
        <pc:spChg chg="mod">
          <ac:chgData name="Sizz Flair" userId="af38644466e90d59" providerId="LiveId" clId="{00F3698D-F895-4331-B62E-49CF66FCF120}" dt="2024-02-28T05:25:26.112" v="317" actId="20577"/>
          <ac:spMkLst>
            <pc:docMk/>
            <pc:sldMk cId="541946678" sldId="271"/>
            <ac:spMk id="33" creationId="{E0128880-C97F-13D5-6508-23516A6ACB0B}"/>
          </ac:spMkLst>
        </pc:spChg>
        <pc:picChg chg="add mod">
          <ac:chgData name="Sizz Flair" userId="af38644466e90d59" providerId="LiveId" clId="{00F3698D-F895-4331-B62E-49CF66FCF120}" dt="2024-02-28T05:25:48.691" v="320" actId="14100"/>
          <ac:picMkLst>
            <pc:docMk/>
            <pc:sldMk cId="541946678" sldId="271"/>
            <ac:picMk id="4" creationId="{B389EBCE-D162-870C-C273-871C33D7C7D4}"/>
          </ac:picMkLst>
        </pc:picChg>
      </pc:sldChg>
      <pc:sldChg chg="del">
        <pc:chgData name="Sizz Flair" userId="af38644466e90d59" providerId="LiveId" clId="{00F3698D-F895-4331-B62E-49CF66FCF120}" dt="2024-02-28T05:02:09.031" v="4" actId="47"/>
        <pc:sldMkLst>
          <pc:docMk/>
          <pc:sldMk cId="4147847973" sldId="271"/>
        </pc:sldMkLst>
      </pc:sldChg>
      <pc:sldChg chg="del">
        <pc:chgData name="Sizz Flair" userId="af38644466e90d59" providerId="LiveId" clId="{00F3698D-F895-4331-B62E-49CF66FCF120}" dt="2024-02-28T05:02:08.808" v="3" actId="47"/>
        <pc:sldMkLst>
          <pc:docMk/>
          <pc:sldMk cId="1723911654" sldId="272"/>
        </pc:sldMkLst>
      </pc:sldChg>
      <pc:sldChg chg="addSp delSp modSp add mod ord modClrScheme chgLayout">
        <pc:chgData name="Sizz Flair" userId="af38644466e90d59" providerId="LiveId" clId="{00F3698D-F895-4331-B62E-49CF66FCF120}" dt="2024-02-28T05:28:59.498" v="383" actId="14100"/>
        <pc:sldMkLst>
          <pc:docMk/>
          <pc:sldMk cId="2201303898" sldId="272"/>
        </pc:sldMkLst>
        <pc:spChg chg="add del mod ord">
          <ac:chgData name="Sizz Flair" userId="af38644466e90d59" providerId="LiveId" clId="{00F3698D-F895-4331-B62E-49CF66FCF120}" dt="2024-02-28T05:27:44.833" v="359" actId="478"/>
          <ac:spMkLst>
            <pc:docMk/>
            <pc:sldMk cId="2201303898" sldId="272"/>
            <ac:spMk id="3" creationId="{AB29C44C-0918-2E0C-4B6A-978B8A52406F}"/>
          </ac:spMkLst>
        </pc:spChg>
        <pc:spChg chg="add del mod ord">
          <ac:chgData name="Sizz Flair" userId="af38644466e90d59" providerId="LiveId" clId="{00F3698D-F895-4331-B62E-49CF66FCF120}" dt="2024-02-28T05:28:32.887" v="379" actId="22"/>
          <ac:spMkLst>
            <pc:docMk/>
            <pc:sldMk cId="2201303898" sldId="272"/>
            <ac:spMk id="4" creationId="{A8D6710A-D4BD-071B-01F2-E780574BBB5B}"/>
          </ac:spMkLst>
        </pc:spChg>
        <pc:spChg chg="add mod">
          <ac:chgData name="Sizz Flair" userId="af38644466e90d59" providerId="LiveId" clId="{00F3698D-F895-4331-B62E-49CF66FCF120}" dt="2024-02-28T05:28:59.498" v="383" actId="14100"/>
          <ac:spMkLst>
            <pc:docMk/>
            <pc:sldMk cId="2201303898" sldId="272"/>
            <ac:spMk id="7" creationId="{A57CD615-B881-5BB7-BFA3-0AA8BAE78562}"/>
          </ac:spMkLst>
        </pc:spChg>
        <pc:spChg chg="del">
          <ac:chgData name="Sizz Flair" userId="af38644466e90d59" providerId="LiveId" clId="{00F3698D-F895-4331-B62E-49CF66FCF120}" dt="2024-02-28T05:27:14.408" v="357" actId="478"/>
          <ac:spMkLst>
            <pc:docMk/>
            <pc:sldMk cId="2201303898" sldId="272"/>
            <ac:spMk id="17" creationId="{5E62EA78-4627-E752-31CE-82D193D60DE7}"/>
          </ac:spMkLst>
        </pc:spChg>
        <pc:spChg chg="mod">
          <ac:chgData name="Sizz Flair" userId="af38644466e90d59" providerId="LiveId" clId="{00F3698D-F895-4331-B62E-49CF66FCF120}" dt="2024-02-28T05:27:12.482" v="356" actId="20577"/>
          <ac:spMkLst>
            <pc:docMk/>
            <pc:sldMk cId="2201303898" sldId="272"/>
            <ac:spMk id="33" creationId="{A03BDFF8-06F7-D931-FC09-2BD283E8988B}"/>
          </ac:spMkLst>
        </pc:spChg>
        <pc:picChg chg="add mod ord">
          <ac:chgData name="Sizz Flair" userId="af38644466e90d59" providerId="LiveId" clId="{00F3698D-F895-4331-B62E-49CF66FCF120}" dt="2024-02-28T05:28:43.866" v="380" actId="14100"/>
          <ac:picMkLst>
            <pc:docMk/>
            <pc:sldMk cId="2201303898" sldId="272"/>
            <ac:picMk id="6" creationId="{E7A22C03-27D1-3ABD-1AF4-DC0839F0477A}"/>
          </ac:picMkLst>
        </pc:picChg>
      </pc:sldChg>
      <pc:sldChg chg="addSp delSp modSp add mod ord">
        <pc:chgData name="Sizz Flair" userId="af38644466e90d59" providerId="LiveId" clId="{00F3698D-F895-4331-B62E-49CF66FCF120}" dt="2024-02-28T06:01:46.488" v="531" actId="14100"/>
        <pc:sldMkLst>
          <pc:docMk/>
          <pc:sldMk cId="3556060302" sldId="273"/>
        </pc:sldMkLst>
        <pc:spChg chg="del">
          <ac:chgData name="Sizz Flair" userId="af38644466e90d59" providerId="LiveId" clId="{00F3698D-F895-4331-B62E-49CF66FCF120}" dt="2024-02-28T06:00:39.826" v="524" actId="478"/>
          <ac:spMkLst>
            <pc:docMk/>
            <pc:sldMk cId="3556060302" sldId="273"/>
            <ac:spMk id="17" creationId="{BA6A0273-686E-3489-8502-0C4459A71057}"/>
          </ac:spMkLst>
        </pc:spChg>
        <pc:spChg chg="mod">
          <ac:chgData name="Sizz Flair" userId="af38644466e90d59" providerId="LiveId" clId="{00F3698D-F895-4331-B62E-49CF66FCF120}" dt="2024-02-28T06:00:36.879" v="523" actId="20577"/>
          <ac:spMkLst>
            <pc:docMk/>
            <pc:sldMk cId="3556060302" sldId="273"/>
            <ac:spMk id="33" creationId="{1A3A41AB-A489-7F19-6F96-4CD9788A9819}"/>
          </ac:spMkLst>
        </pc:spChg>
        <pc:picChg chg="add del mod">
          <ac:chgData name="Sizz Flair" userId="af38644466e90d59" providerId="LiveId" clId="{00F3698D-F895-4331-B62E-49CF66FCF120}" dt="2024-02-28T06:01:41.003" v="529" actId="478"/>
          <ac:picMkLst>
            <pc:docMk/>
            <pc:sldMk cId="3556060302" sldId="273"/>
            <ac:picMk id="4" creationId="{361C25D1-8567-C87B-89F4-7743CA0C7B56}"/>
          </ac:picMkLst>
        </pc:picChg>
        <pc:picChg chg="add mod">
          <ac:chgData name="Sizz Flair" userId="af38644466e90d59" providerId="LiveId" clId="{00F3698D-F895-4331-B62E-49CF66FCF120}" dt="2024-02-28T06:01:46.488" v="531" actId="14100"/>
          <ac:picMkLst>
            <pc:docMk/>
            <pc:sldMk cId="3556060302" sldId="273"/>
            <ac:picMk id="6" creationId="{BBB5EE3D-32E9-EE26-257C-2FE3C21E88B5}"/>
          </ac:picMkLst>
        </pc:picChg>
      </pc:sldChg>
      <pc:sldChg chg="addSp delSp modSp add mod ord modClrScheme chgLayout">
        <pc:chgData name="Sizz Flair" userId="af38644466e90d59" providerId="LiveId" clId="{00F3698D-F895-4331-B62E-49CF66FCF120}" dt="2024-02-28T05:46:53.869" v="450" actId="13926"/>
        <pc:sldMkLst>
          <pc:docMk/>
          <pc:sldMk cId="50419483" sldId="274"/>
        </pc:sldMkLst>
        <pc:spChg chg="add del mod ord">
          <ac:chgData name="Sizz Flair" userId="af38644466e90d59" providerId="LiveId" clId="{00F3698D-F895-4331-B62E-49CF66FCF120}" dt="2024-02-28T05:35:23.883" v="407" actId="478"/>
          <ac:spMkLst>
            <pc:docMk/>
            <pc:sldMk cId="50419483" sldId="274"/>
            <ac:spMk id="4" creationId="{E234E667-BC85-1FA5-7581-DDCD5AEBA9EF}"/>
          </ac:spMkLst>
        </pc:spChg>
        <pc:spChg chg="add mod ord">
          <ac:chgData name="Sizz Flair" userId="af38644466e90d59" providerId="LiveId" clId="{00F3698D-F895-4331-B62E-49CF66FCF120}" dt="2024-02-28T05:46:53.869" v="450" actId="13926"/>
          <ac:spMkLst>
            <pc:docMk/>
            <pc:sldMk cId="50419483" sldId="274"/>
            <ac:spMk id="5" creationId="{7378247C-22CA-A676-3658-BBBF9588CA06}"/>
          </ac:spMkLst>
        </pc:spChg>
        <pc:spChg chg="del">
          <ac:chgData name="Sizz Flair" userId="af38644466e90d59" providerId="LiveId" clId="{00F3698D-F895-4331-B62E-49CF66FCF120}" dt="2024-02-28T05:35:05.558" v="403" actId="478"/>
          <ac:spMkLst>
            <pc:docMk/>
            <pc:sldMk cId="50419483" sldId="274"/>
            <ac:spMk id="17" creationId="{9944EA9B-96F1-A5CA-8CB6-7B2048571BCB}"/>
          </ac:spMkLst>
        </pc:spChg>
        <pc:spChg chg="mod">
          <ac:chgData name="Sizz Flair" userId="af38644466e90d59" providerId="LiveId" clId="{00F3698D-F895-4331-B62E-49CF66FCF120}" dt="2024-02-28T05:34:57.411" v="402" actId="20577"/>
          <ac:spMkLst>
            <pc:docMk/>
            <pc:sldMk cId="50419483" sldId="274"/>
            <ac:spMk id="33" creationId="{72BBCC9A-1B47-4F98-213B-EC9C41EB64BB}"/>
          </ac:spMkLst>
        </pc:spChg>
        <pc:picChg chg="add del mod">
          <ac:chgData name="Sizz Flair" userId="af38644466e90d59" providerId="LiveId" clId="{00F3698D-F895-4331-B62E-49CF66FCF120}" dt="2024-02-28T05:35:11.506" v="405" actId="478"/>
          <ac:picMkLst>
            <pc:docMk/>
            <pc:sldMk cId="50419483" sldId="274"/>
            <ac:picMk id="3" creationId="{F8AB2747-CB44-7727-7CFA-F976A489F1DC}"/>
          </ac:picMkLst>
        </pc:picChg>
      </pc:sldChg>
      <pc:sldChg chg="addSp delSp modSp add mod modClrScheme chgLayout">
        <pc:chgData name="Sizz Flair" userId="af38644466e90d59" providerId="LiveId" clId="{00F3698D-F895-4331-B62E-49CF66FCF120}" dt="2024-02-28T09:26:17.211" v="762" actId="14100"/>
        <pc:sldMkLst>
          <pc:docMk/>
          <pc:sldMk cId="499714235" sldId="275"/>
        </pc:sldMkLst>
        <pc:spChg chg="add del mod ord">
          <ac:chgData name="Sizz Flair" userId="af38644466e90d59" providerId="LiveId" clId="{00F3698D-F895-4331-B62E-49CF66FCF120}" dt="2024-02-28T09:25:07.250" v="567" actId="700"/>
          <ac:spMkLst>
            <pc:docMk/>
            <pc:sldMk cId="499714235" sldId="275"/>
            <ac:spMk id="3" creationId="{58C129EB-227A-EEB6-52C4-FFE4490B7929}"/>
          </ac:spMkLst>
        </pc:spChg>
        <pc:spChg chg="add del mod ord">
          <ac:chgData name="Sizz Flair" userId="af38644466e90d59" providerId="LiveId" clId="{00F3698D-F895-4331-B62E-49CF66FCF120}" dt="2024-02-28T09:25:07.250" v="567" actId="700"/>
          <ac:spMkLst>
            <pc:docMk/>
            <pc:sldMk cId="499714235" sldId="275"/>
            <ac:spMk id="4" creationId="{A644CFC1-EB3D-6553-9890-5C843C66E0F9}"/>
          </ac:spMkLst>
        </pc:spChg>
        <pc:spChg chg="add del mod ord">
          <ac:chgData name="Sizz Flair" userId="af38644466e90d59" providerId="LiveId" clId="{00F3698D-F895-4331-B62E-49CF66FCF120}" dt="2024-02-28T09:25:12.239" v="568" actId="478"/>
          <ac:spMkLst>
            <pc:docMk/>
            <pc:sldMk cId="499714235" sldId="275"/>
            <ac:spMk id="5" creationId="{56C31CD1-A888-3F32-DB2B-4AD3CAFE2173}"/>
          </ac:spMkLst>
        </pc:spChg>
        <pc:spChg chg="add mod ord">
          <ac:chgData name="Sizz Flair" userId="af38644466e90d59" providerId="LiveId" clId="{00F3698D-F895-4331-B62E-49CF66FCF120}" dt="2024-02-28T09:26:17.211" v="762" actId="14100"/>
          <ac:spMkLst>
            <pc:docMk/>
            <pc:sldMk cId="499714235" sldId="275"/>
            <ac:spMk id="6" creationId="{F22F0E4E-3EB9-4C68-006D-445B60096202}"/>
          </ac:spMkLst>
        </pc:spChg>
        <pc:spChg chg="del">
          <ac:chgData name="Sizz Flair" userId="af38644466e90d59" providerId="LiveId" clId="{00F3698D-F895-4331-B62E-49CF66FCF120}" dt="2024-02-28T09:24:41.837" v="563" actId="478"/>
          <ac:spMkLst>
            <pc:docMk/>
            <pc:sldMk cId="499714235" sldId="275"/>
            <ac:spMk id="17" creationId="{7A194E42-C105-C8C1-2351-1794D938D6AB}"/>
          </ac:spMkLst>
        </pc:spChg>
        <pc:spChg chg="mod">
          <ac:chgData name="Sizz Flair" userId="af38644466e90d59" providerId="LiveId" clId="{00F3698D-F895-4331-B62E-49CF66FCF120}" dt="2024-02-28T09:24:39.564" v="562" actId="20577"/>
          <ac:spMkLst>
            <pc:docMk/>
            <pc:sldMk cId="499714235" sldId="275"/>
            <ac:spMk id="33" creationId="{2F4403A8-4950-9004-6111-A095AD4905BE}"/>
          </ac:spMkLst>
        </pc:spChg>
      </pc:sldChg>
      <pc:sldChg chg="add del">
        <pc:chgData name="Sizz Flair" userId="af38644466e90d59" providerId="LiveId" clId="{00F3698D-F895-4331-B62E-49CF66FCF120}" dt="2024-02-28T10:16:10.208" v="776" actId="2696"/>
        <pc:sldMkLst>
          <pc:docMk/>
          <pc:sldMk cId="1145099439" sldId="276"/>
        </pc:sldMkLst>
      </pc:sldChg>
      <pc:sldChg chg="delSp add mod">
        <pc:chgData name="Sizz Flair" userId="af38644466e90d59" providerId="LiveId" clId="{00F3698D-F895-4331-B62E-49CF66FCF120}" dt="2024-02-28T09:32:43.319" v="772" actId="478"/>
        <pc:sldMkLst>
          <pc:docMk/>
          <pc:sldMk cId="2699120331" sldId="277"/>
        </pc:sldMkLst>
        <pc:picChg chg="del">
          <ac:chgData name="Sizz Flair" userId="af38644466e90d59" providerId="LiveId" clId="{00F3698D-F895-4331-B62E-49CF66FCF120}" dt="2024-02-28T09:32:43.319" v="772" actId="478"/>
          <ac:picMkLst>
            <pc:docMk/>
            <pc:sldMk cId="2699120331" sldId="277"/>
            <ac:picMk id="8" creationId="{C43AFC8D-EEFC-2A40-313F-C7C239DF0940}"/>
          </ac:picMkLst>
        </pc:picChg>
      </pc:sldChg>
      <pc:sldChg chg="addSp delSp modSp add mod">
        <pc:chgData name="Sizz Flair" userId="af38644466e90d59" providerId="LiveId" clId="{00F3698D-F895-4331-B62E-49CF66FCF120}" dt="2024-02-29T04:47:47.838" v="1532" actId="9405"/>
        <pc:sldMkLst>
          <pc:docMk/>
          <pc:sldMk cId="80219250" sldId="278"/>
        </pc:sldMkLst>
        <pc:spChg chg="add del">
          <ac:chgData name="Sizz Flair" userId="af38644466e90d59" providerId="LiveId" clId="{00F3698D-F895-4331-B62E-49CF66FCF120}" dt="2024-02-28T10:32:18.992" v="1248" actId="478"/>
          <ac:spMkLst>
            <pc:docMk/>
            <pc:sldMk cId="80219250" sldId="278"/>
            <ac:spMk id="17" creationId="{72669954-6EE9-BA8B-0EB5-49BD64515A71}"/>
          </ac:spMkLst>
        </pc:spChg>
        <pc:spChg chg="mod">
          <ac:chgData name="Sizz Flair" userId="af38644466e90d59" providerId="LiveId" clId="{00F3698D-F895-4331-B62E-49CF66FCF120}" dt="2024-02-28T10:52:51.764" v="1292" actId="20577"/>
          <ac:spMkLst>
            <pc:docMk/>
            <pc:sldMk cId="80219250" sldId="278"/>
            <ac:spMk id="33" creationId="{933A7AD4-0368-A2C8-E7D6-E8672F4E4B46}"/>
          </ac:spMkLst>
        </pc:spChg>
        <pc:picChg chg="add del mod">
          <ac:chgData name="Sizz Flair" userId="af38644466e90d59" providerId="LiveId" clId="{00F3698D-F895-4331-B62E-49CF66FCF120}" dt="2024-02-29T04:07:50.400" v="1501" actId="478"/>
          <ac:picMkLst>
            <pc:docMk/>
            <pc:sldMk cId="80219250" sldId="278"/>
            <ac:picMk id="4" creationId="{4653491A-9C1D-0447-DB95-0A75513D2258}"/>
          </ac:picMkLst>
        </pc:picChg>
        <pc:picChg chg="add del">
          <ac:chgData name="Sizz Flair" userId="af38644466e90d59" providerId="LiveId" clId="{00F3698D-F895-4331-B62E-49CF66FCF120}" dt="2024-02-29T04:08:26.526" v="1507" actId="478"/>
          <ac:picMkLst>
            <pc:docMk/>
            <pc:sldMk cId="80219250" sldId="278"/>
            <ac:picMk id="5" creationId="{30B00A36-9ECB-E6E3-9384-0D097F054F6E}"/>
          </ac:picMkLst>
        </pc:picChg>
        <pc:picChg chg="add del mod">
          <ac:chgData name="Sizz Flair" userId="af38644466e90d59" providerId="LiveId" clId="{00F3698D-F895-4331-B62E-49CF66FCF120}" dt="2024-02-29T04:08:25.755" v="1506" actId="478"/>
          <ac:picMkLst>
            <pc:docMk/>
            <pc:sldMk cId="80219250" sldId="278"/>
            <ac:picMk id="7" creationId="{B884467A-2BB0-7E36-8DF2-7C46BCF45D93}"/>
          </ac:picMkLst>
        </pc:picChg>
        <pc:picChg chg="add mod">
          <ac:chgData name="Sizz Flair" userId="af38644466e90d59" providerId="LiveId" clId="{00F3698D-F895-4331-B62E-49CF66FCF120}" dt="2024-02-29T04:09:08.933" v="1513" actId="1076"/>
          <ac:picMkLst>
            <pc:docMk/>
            <pc:sldMk cId="80219250" sldId="278"/>
            <ac:picMk id="9" creationId="{815D6E25-69B9-98F1-66DB-5C004A403B6F}"/>
          </ac:picMkLst>
        </pc:picChg>
        <pc:picChg chg="add mod">
          <ac:chgData name="Sizz Flair" userId="af38644466e90d59" providerId="LiveId" clId="{00F3698D-F895-4331-B62E-49CF66FCF120}" dt="2024-02-29T04:09:06.105" v="1512" actId="1076"/>
          <ac:picMkLst>
            <pc:docMk/>
            <pc:sldMk cId="80219250" sldId="278"/>
            <ac:picMk id="11" creationId="{9A3BF9AC-5E6C-360D-F571-746E91757143}"/>
          </ac:picMkLst>
        </pc:picChg>
        <pc:inkChg chg="add del">
          <ac:chgData name="Sizz Flair" userId="af38644466e90d59" providerId="LiveId" clId="{00F3698D-F895-4331-B62E-49CF66FCF120}" dt="2024-02-29T04:09:35.964" v="1515" actId="9405"/>
          <ac:inkMkLst>
            <pc:docMk/>
            <pc:sldMk cId="80219250" sldId="278"/>
            <ac:inkMk id="12" creationId="{3E313DDF-45B1-630B-C580-4D1417F6C3F0}"/>
          </ac:inkMkLst>
        </pc:inkChg>
        <pc:inkChg chg="add del">
          <ac:chgData name="Sizz Flair" userId="af38644466e90d59" providerId="LiveId" clId="{00F3698D-F895-4331-B62E-49CF66FCF120}" dt="2024-02-29T04:09:40.197" v="1517" actId="9405"/>
          <ac:inkMkLst>
            <pc:docMk/>
            <pc:sldMk cId="80219250" sldId="278"/>
            <ac:inkMk id="13" creationId="{E5459D9D-4BFD-4D31-557B-38F0CA9A9114}"/>
          </ac:inkMkLst>
        </pc:inkChg>
        <pc:inkChg chg="add">
          <ac:chgData name="Sizz Flair" userId="af38644466e90d59" providerId="LiveId" clId="{00F3698D-F895-4331-B62E-49CF66FCF120}" dt="2024-02-29T04:09:42.198" v="1518" actId="9405"/>
          <ac:inkMkLst>
            <pc:docMk/>
            <pc:sldMk cId="80219250" sldId="278"/>
            <ac:inkMk id="14" creationId="{1F2776D6-6CA7-1CB6-D42D-00C51C86F9CB}"/>
          </ac:inkMkLst>
        </pc:inkChg>
        <pc:inkChg chg="add del">
          <ac:chgData name="Sizz Flair" userId="af38644466e90d59" providerId="LiveId" clId="{00F3698D-F895-4331-B62E-49CF66FCF120}" dt="2024-02-29T04:09:52.768" v="1520" actId="9405"/>
          <ac:inkMkLst>
            <pc:docMk/>
            <pc:sldMk cId="80219250" sldId="278"/>
            <ac:inkMk id="15" creationId="{AB548D13-DF4C-ABAF-9D6F-2939D67653CC}"/>
          </ac:inkMkLst>
        </pc:inkChg>
        <pc:inkChg chg="add">
          <ac:chgData name="Sizz Flair" userId="af38644466e90d59" providerId="LiveId" clId="{00F3698D-F895-4331-B62E-49CF66FCF120}" dt="2024-02-29T04:09:54.641" v="1521" actId="9405"/>
          <ac:inkMkLst>
            <pc:docMk/>
            <pc:sldMk cId="80219250" sldId="278"/>
            <ac:inkMk id="16" creationId="{9ECD1F74-4CD3-D9FD-484B-FF182F43E11C}"/>
          </ac:inkMkLst>
        </pc:inkChg>
        <pc:inkChg chg="add">
          <ac:chgData name="Sizz Flair" userId="af38644466e90d59" providerId="LiveId" clId="{00F3698D-F895-4331-B62E-49CF66FCF120}" dt="2024-02-29T04:10:00.192" v="1522" actId="9405"/>
          <ac:inkMkLst>
            <pc:docMk/>
            <pc:sldMk cId="80219250" sldId="278"/>
            <ac:inkMk id="17" creationId="{FB680DC0-2371-E8B6-C82B-13C9DB36ADCB}"/>
          </ac:inkMkLst>
        </pc:inkChg>
        <pc:inkChg chg="add">
          <ac:chgData name="Sizz Flair" userId="af38644466e90d59" providerId="LiveId" clId="{00F3698D-F895-4331-B62E-49CF66FCF120}" dt="2024-02-29T04:10:03.462" v="1523" actId="9405"/>
          <ac:inkMkLst>
            <pc:docMk/>
            <pc:sldMk cId="80219250" sldId="278"/>
            <ac:inkMk id="18" creationId="{43F7FAEF-7280-B245-8A1B-5473A8525583}"/>
          </ac:inkMkLst>
        </pc:inkChg>
        <pc:inkChg chg="add">
          <ac:chgData name="Sizz Flair" userId="af38644466e90d59" providerId="LiveId" clId="{00F3698D-F895-4331-B62E-49CF66FCF120}" dt="2024-02-29T04:10:08.436" v="1524" actId="9405"/>
          <ac:inkMkLst>
            <pc:docMk/>
            <pc:sldMk cId="80219250" sldId="278"/>
            <ac:inkMk id="19" creationId="{8D5A67F4-AC48-E21B-6881-1FC790E5FEF9}"/>
          </ac:inkMkLst>
        </pc:inkChg>
        <pc:inkChg chg="add del">
          <ac:chgData name="Sizz Flair" userId="af38644466e90d59" providerId="LiveId" clId="{00F3698D-F895-4331-B62E-49CF66FCF120}" dt="2024-02-29T04:10:15.545" v="1526" actId="9405"/>
          <ac:inkMkLst>
            <pc:docMk/>
            <pc:sldMk cId="80219250" sldId="278"/>
            <ac:inkMk id="20" creationId="{1F6313D2-2081-3FA5-37E9-F0045CFEAD36}"/>
          </ac:inkMkLst>
        </pc:inkChg>
        <pc:inkChg chg="add del">
          <ac:chgData name="Sizz Flair" userId="af38644466e90d59" providerId="LiveId" clId="{00F3698D-F895-4331-B62E-49CF66FCF120}" dt="2024-02-29T04:10:20.691" v="1528" actId="9405"/>
          <ac:inkMkLst>
            <pc:docMk/>
            <pc:sldMk cId="80219250" sldId="278"/>
            <ac:inkMk id="21" creationId="{065CCC65-10E8-DFFB-5D99-58B107201BC7}"/>
          </ac:inkMkLst>
        </pc:inkChg>
        <pc:inkChg chg="add del">
          <ac:chgData name="Sizz Flair" userId="af38644466e90d59" providerId="LiveId" clId="{00F3698D-F895-4331-B62E-49CF66FCF120}" dt="2024-02-29T04:10:22.821" v="1530" actId="9405"/>
          <ac:inkMkLst>
            <pc:docMk/>
            <pc:sldMk cId="80219250" sldId="278"/>
            <ac:inkMk id="22" creationId="{A77034C1-8AA8-6228-ACB8-28F3DB639CA2}"/>
          </ac:inkMkLst>
        </pc:inkChg>
        <pc:inkChg chg="add">
          <ac:chgData name="Sizz Flair" userId="af38644466e90d59" providerId="LiveId" clId="{00F3698D-F895-4331-B62E-49CF66FCF120}" dt="2024-02-29T04:10:27.590" v="1531" actId="9405"/>
          <ac:inkMkLst>
            <pc:docMk/>
            <pc:sldMk cId="80219250" sldId="278"/>
            <ac:inkMk id="23" creationId="{8B21154F-2783-4947-0575-0F1AC703B066}"/>
          </ac:inkMkLst>
        </pc:inkChg>
        <pc:inkChg chg="add">
          <ac:chgData name="Sizz Flair" userId="af38644466e90d59" providerId="LiveId" clId="{00F3698D-F895-4331-B62E-49CF66FCF120}" dt="2024-02-29T04:47:47.838" v="1532" actId="9405"/>
          <ac:inkMkLst>
            <pc:docMk/>
            <pc:sldMk cId="80219250" sldId="278"/>
            <ac:inkMk id="24" creationId="{5373E47B-5C47-F499-4648-C703347AC7F2}"/>
          </ac:inkMkLst>
        </pc:inkChg>
      </pc:sldChg>
      <pc:sldChg chg="modSp add del mod">
        <pc:chgData name="Sizz Flair" userId="af38644466e90d59" providerId="LiveId" clId="{00F3698D-F895-4331-B62E-49CF66FCF120}" dt="2024-02-28T10:26:13.998" v="791" actId="2696"/>
        <pc:sldMkLst>
          <pc:docMk/>
          <pc:sldMk cId="1553806672" sldId="279"/>
        </pc:sldMkLst>
        <pc:spChg chg="mod">
          <ac:chgData name="Sizz Flair" userId="af38644466e90d59" providerId="LiveId" clId="{00F3698D-F895-4331-B62E-49CF66FCF120}" dt="2024-02-28T10:26:05.946" v="787" actId="20577"/>
          <ac:spMkLst>
            <pc:docMk/>
            <pc:sldMk cId="1553806672" sldId="279"/>
            <ac:spMk id="33" creationId="{BE970652-63B3-A5BA-16AB-275E0EBA09DF}"/>
          </ac:spMkLst>
        </pc:spChg>
      </pc:sldChg>
      <pc:sldChg chg="modSp add mod ord">
        <pc:chgData name="Sizz Flair" userId="af38644466e90d59" providerId="LiveId" clId="{00F3698D-F895-4331-B62E-49CF66FCF120}" dt="2024-02-29T04:51:56.308" v="1747" actId="20577"/>
        <pc:sldMkLst>
          <pc:docMk/>
          <pc:sldMk cId="2569981102" sldId="280"/>
        </pc:sldMkLst>
        <pc:spChg chg="mod">
          <ac:chgData name="Sizz Flair" userId="af38644466e90d59" providerId="LiveId" clId="{00F3698D-F895-4331-B62E-49CF66FCF120}" dt="2024-02-29T04:51:56.308" v="1747" actId="20577"/>
          <ac:spMkLst>
            <pc:docMk/>
            <pc:sldMk cId="2569981102" sldId="280"/>
            <ac:spMk id="6" creationId="{A5DDB75C-550F-262A-D70A-753D9A1332E4}"/>
          </ac:spMkLst>
        </pc:spChg>
        <pc:spChg chg="mod">
          <ac:chgData name="Sizz Flair" userId="af38644466e90d59" providerId="LiveId" clId="{00F3698D-F895-4331-B62E-49CF66FCF120}" dt="2024-02-28T10:26:18.555" v="801" actId="20577"/>
          <ac:spMkLst>
            <pc:docMk/>
            <pc:sldMk cId="2569981102" sldId="280"/>
            <ac:spMk id="33" creationId="{8A31EDCC-2453-7DD4-56DB-41ADA825840E}"/>
          </ac:spMkLst>
        </pc:spChg>
      </pc:sldChg>
      <pc:sldChg chg="addSp delSp modSp add mod">
        <pc:chgData name="Sizz Flair" userId="af38644466e90d59" providerId="LiveId" clId="{00F3698D-F895-4331-B62E-49CF66FCF120}" dt="2024-02-28T10:53:32.879" v="1333" actId="14100"/>
        <pc:sldMkLst>
          <pc:docMk/>
          <pc:sldMk cId="1785191975" sldId="281"/>
        </pc:sldMkLst>
        <pc:spChg chg="del">
          <ac:chgData name="Sizz Flair" userId="af38644466e90d59" providerId="LiveId" clId="{00F3698D-F895-4331-B62E-49CF66FCF120}" dt="2024-02-28T10:53:10.956" v="1331" actId="478"/>
          <ac:spMkLst>
            <pc:docMk/>
            <pc:sldMk cId="1785191975" sldId="281"/>
            <ac:spMk id="17" creationId="{BDFF831E-E956-E41C-A2F5-0613D0EDD17F}"/>
          </ac:spMkLst>
        </pc:spChg>
        <pc:spChg chg="mod">
          <ac:chgData name="Sizz Flair" userId="af38644466e90d59" providerId="LiveId" clId="{00F3698D-F895-4331-B62E-49CF66FCF120}" dt="2024-02-28T10:53:08.992" v="1330" actId="20577"/>
          <ac:spMkLst>
            <pc:docMk/>
            <pc:sldMk cId="1785191975" sldId="281"/>
            <ac:spMk id="33" creationId="{BAAC1D69-7AFF-06DE-3A9E-CD01FDB8F172}"/>
          </ac:spMkLst>
        </pc:spChg>
        <pc:picChg chg="add mod">
          <ac:chgData name="Sizz Flair" userId="af38644466e90d59" providerId="LiveId" clId="{00F3698D-F895-4331-B62E-49CF66FCF120}" dt="2024-02-28T10:53:32.879" v="1333" actId="14100"/>
          <ac:picMkLst>
            <pc:docMk/>
            <pc:sldMk cId="1785191975" sldId="281"/>
            <ac:picMk id="4" creationId="{85AE47DB-5B78-3741-427B-CF37F109BF72}"/>
          </ac:picMkLst>
        </pc:picChg>
      </pc:sldChg>
      <pc:sldChg chg="addSp delSp modSp add mod ord">
        <pc:chgData name="Sizz Flair" userId="af38644466e90d59" providerId="LiveId" clId="{00F3698D-F895-4331-B62E-49CF66FCF120}" dt="2024-02-28T10:36:49.199" v="1282" actId="14100"/>
        <pc:sldMkLst>
          <pc:docMk/>
          <pc:sldMk cId="2011070058" sldId="282"/>
        </pc:sldMkLst>
        <pc:spChg chg="mod">
          <ac:chgData name="Sizz Flair" userId="af38644466e90d59" providerId="LiveId" clId="{00F3698D-F895-4331-B62E-49CF66FCF120}" dt="2024-02-28T10:36:30.478" v="1279" actId="20577"/>
          <ac:spMkLst>
            <pc:docMk/>
            <pc:sldMk cId="2011070058" sldId="282"/>
            <ac:spMk id="33" creationId="{33EAB582-9B9D-E000-0012-9F28B4A5A204}"/>
          </ac:spMkLst>
        </pc:spChg>
        <pc:picChg chg="add mod">
          <ac:chgData name="Sizz Flair" userId="af38644466e90d59" providerId="LiveId" clId="{00F3698D-F895-4331-B62E-49CF66FCF120}" dt="2024-02-28T10:36:49.199" v="1282" actId="14100"/>
          <ac:picMkLst>
            <pc:docMk/>
            <pc:sldMk cId="2011070058" sldId="282"/>
            <ac:picMk id="4" creationId="{4CDD3ECA-C4B3-3233-7ABC-1211C347FACF}"/>
          </ac:picMkLst>
        </pc:picChg>
        <pc:picChg chg="del">
          <ac:chgData name="Sizz Flair" userId="af38644466e90d59" providerId="LiveId" clId="{00F3698D-F895-4331-B62E-49CF66FCF120}" dt="2024-02-28T10:36:32.804" v="1280" actId="478"/>
          <ac:picMkLst>
            <pc:docMk/>
            <pc:sldMk cId="2011070058" sldId="282"/>
            <ac:picMk id="6" creationId="{35692A13-31A8-9380-7FF3-E8AAA83A9FAD}"/>
          </ac:picMkLst>
        </pc:picChg>
      </pc:sldChg>
      <pc:sldChg chg="add del">
        <pc:chgData name="Sizz Flair" userId="af38644466e90d59" providerId="LiveId" clId="{00F3698D-F895-4331-B62E-49CF66FCF120}" dt="2024-02-29T04:47:54.911" v="1533" actId="2696"/>
        <pc:sldMkLst>
          <pc:docMk/>
          <pc:sldMk cId="2209510628" sldId="283"/>
        </pc:sldMkLst>
      </pc:sldChg>
      <pc:sldChg chg="addSp delSp modSp add mod">
        <pc:chgData name="Sizz Flair" userId="af38644466e90d59" providerId="LiveId" clId="{00F3698D-F895-4331-B62E-49CF66FCF120}" dt="2024-02-28T10:55:18.963" v="1393" actId="14100"/>
        <pc:sldMkLst>
          <pc:docMk/>
          <pc:sldMk cId="1854790829" sldId="284"/>
        </pc:sldMkLst>
        <pc:spChg chg="mod">
          <ac:chgData name="Sizz Flair" userId="af38644466e90d59" providerId="LiveId" clId="{00F3698D-F895-4331-B62E-49CF66FCF120}" dt="2024-02-28T10:55:01.925" v="1390" actId="20577"/>
          <ac:spMkLst>
            <pc:docMk/>
            <pc:sldMk cId="1854790829" sldId="284"/>
            <ac:spMk id="33" creationId="{6EE5E947-3B40-8E96-2B9D-0828BC934D09}"/>
          </ac:spMkLst>
        </pc:spChg>
        <pc:picChg chg="del">
          <ac:chgData name="Sizz Flair" userId="af38644466e90d59" providerId="LiveId" clId="{00F3698D-F895-4331-B62E-49CF66FCF120}" dt="2024-02-28T10:55:04.355" v="1391" actId="478"/>
          <ac:picMkLst>
            <pc:docMk/>
            <pc:sldMk cId="1854790829" sldId="284"/>
            <ac:picMk id="4" creationId="{F53B7ED0-B6A7-25EE-DE9F-C69B7083BCBC}"/>
          </ac:picMkLst>
        </pc:picChg>
        <pc:picChg chg="add mod">
          <ac:chgData name="Sizz Flair" userId="af38644466e90d59" providerId="LiveId" clId="{00F3698D-F895-4331-B62E-49CF66FCF120}" dt="2024-02-28T10:55:18.963" v="1393" actId="14100"/>
          <ac:picMkLst>
            <pc:docMk/>
            <pc:sldMk cId="1854790829" sldId="284"/>
            <ac:picMk id="5" creationId="{81931DF2-C90E-F90D-CBC9-DF26337B3335}"/>
          </ac:picMkLst>
        </pc:picChg>
      </pc:sldChg>
      <pc:sldChg chg="addSp delSp modSp add mod">
        <pc:chgData name="Sizz Flair" userId="af38644466e90d59" providerId="LiveId" clId="{00F3698D-F895-4331-B62E-49CF66FCF120}" dt="2024-02-28T11:13:34.912" v="1457" actId="313"/>
        <pc:sldMkLst>
          <pc:docMk/>
          <pc:sldMk cId="962810398" sldId="285"/>
        </pc:sldMkLst>
        <pc:spChg chg="mod">
          <ac:chgData name="Sizz Flair" userId="af38644466e90d59" providerId="LiveId" clId="{00F3698D-F895-4331-B62E-49CF66FCF120}" dt="2024-02-28T11:13:34.912" v="1457" actId="313"/>
          <ac:spMkLst>
            <pc:docMk/>
            <pc:sldMk cId="962810398" sldId="285"/>
            <ac:spMk id="33" creationId="{A18047FF-04D6-C88A-3B8F-FC0F2DFB9043}"/>
          </ac:spMkLst>
        </pc:spChg>
        <pc:picChg chg="del">
          <ac:chgData name="Sizz Flair" userId="af38644466e90d59" providerId="LiveId" clId="{00F3698D-F895-4331-B62E-49CF66FCF120}" dt="2024-02-28T11:12:40.066" v="1454" actId="478"/>
          <ac:picMkLst>
            <pc:docMk/>
            <pc:sldMk cId="962810398" sldId="285"/>
            <ac:picMk id="4" creationId="{59127A1C-5DD4-BFCD-E2ED-C8D7E500A05E}"/>
          </ac:picMkLst>
        </pc:picChg>
        <pc:picChg chg="add mod">
          <ac:chgData name="Sizz Flair" userId="af38644466e90d59" providerId="LiveId" clId="{00F3698D-F895-4331-B62E-49CF66FCF120}" dt="2024-02-28T11:12:48.090" v="1456" actId="14100"/>
          <ac:picMkLst>
            <pc:docMk/>
            <pc:sldMk cId="962810398" sldId="285"/>
            <ac:picMk id="5" creationId="{2A51D4EE-4035-A9F9-187B-4C7596D45820}"/>
          </ac:picMkLst>
        </pc:picChg>
      </pc:sldChg>
      <pc:sldChg chg="addSp delSp modSp add mod">
        <pc:chgData name="Sizz Flair" userId="af38644466e90d59" providerId="LiveId" clId="{00F3698D-F895-4331-B62E-49CF66FCF120}" dt="2024-02-28T11:17:00.976" v="1500" actId="14100"/>
        <pc:sldMkLst>
          <pc:docMk/>
          <pc:sldMk cId="2528465473" sldId="286"/>
        </pc:sldMkLst>
        <pc:spChg chg="mod">
          <ac:chgData name="Sizz Flair" userId="af38644466e90d59" providerId="LiveId" clId="{00F3698D-F895-4331-B62E-49CF66FCF120}" dt="2024-02-28T11:16:30.263" v="1497" actId="20577"/>
          <ac:spMkLst>
            <pc:docMk/>
            <pc:sldMk cId="2528465473" sldId="286"/>
            <ac:spMk id="33" creationId="{292A6FEE-077E-2E54-08AF-A74E515735FA}"/>
          </ac:spMkLst>
        </pc:spChg>
        <pc:picChg chg="add mod">
          <ac:chgData name="Sizz Flair" userId="af38644466e90d59" providerId="LiveId" clId="{00F3698D-F895-4331-B62E-49CF66FCF120}" dt="2024-02-28T11:17:00.976" v="1500" actId="14100"/>
          <ac:picMkLst>
            <pc:docMk/>
            <pc:sldMk cId="2528465473" sldId="286"/>
            <ac:picMk id="4" creationId="{F5AE79D2-B0EA-27E2-3481-ED02658B0B44}"/>
          </ac:picMkLst>
        </pc:picChg>
        <pc:picChg chg="del">
          <ac:chgData name="Sizz Flair" userId="af38644466e90d59" providerId="LiveId" clId="{00F3698D-F895-4331-B62E-49CF66FCF120}" dt="2024-02-28T11:16:48.024" v="1498" actId="478"/>
          <ac:picMkLst>
            <pc:docMk/>
            <pc:sldMk cId="2528465473" sldId="286"/>
            <ac:picMk id="5" creationId="{0C2B5A90-9790-B846-0AD9-17A131BF39ED}"/>
          </ac:picMkLst>
        </pc:picChg>
      </pc:sldChg>
      <pc:sldChg chg="modSp add del mod">
        <pc:chgData name="Sizz Flair" userId="af38644466e90d59" providerId="LiveId" clId="{00F3698D-F895-4331-B62E-49CF66FCF120}" dt="2024-02-29T04:51:58.601" v="1748" actId="47"/>
        <pc:sldMkLst>
          <pc:docMk/>
          <pc:sldMk cId="659982492" sldId="287"/>
        </pc:sldMkLst>
        <pc:spChg chg="mod">
          <ac:chgData name="Sizz Flair" userId="af38644466e90d59" providerId="LiveId" clId="{00F3698D-F895-4331-B62E-49CF66FCF120}" dt="2024-02-29T04:51:50.738" v="1742" actId="21"/>
          <ac:spMkLst>
            <pc:docMk/>
            <pc:sldMk cId="659982492" sldId="287"/>
            <ac:spMk id="6" creationId="{220AB14A-536A-302C-6E4C-8E5BF796ED8B}"/>
          </ac:spMkLst>
        </pc:spChg>
        <pc:spChg chg="mod">
          <ac:chgData name="Sizz Flair" userId="af38644466e90d59" providerId="LiveId" clId="{00F3698D-F895-4331-B62E-49CF66FCF120}" dt="2024-02-29T04:51:43.535" v="1741" actId="20577"/>
          <ac:spMkLst>
            <pc:docMk/>
            <pc:sldMk cId="659982492" sldId="287"/>
            <ac:spMk id="33" creationId="{0415E4DC-22FF-0F8E-1B92-4C3E62BDAF1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09:42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19,'1811'0,"-1788"1,40 7,-38-4,29 2,-46-5,1 0,-1 1,1 0,-1 0,0 1,8 4,-7-3,1-1,0 0,-1 0,13 1,85 9,28 5,-82-12,27 6,-59-8,31 1,20 4,-38-4,0-2,1-1,52-4,-17 1,630 1,-677-2,39-6,-36 4,27-1,-24 4,50-8,-42 3,-24 5,-1-1,1 0,-1-1,14-6,3 0,0 1,1 0,48-4,129-10,-147 14,-39 4,40-2,-30 4,31-5,-31 3,32-1,185 6,-232-1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09:54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0,'112'10,"1"-1,322-10,-413 2,41 8,-39-5,31 1,147 13,-192-17,0 1,0 0,-1 0,1 1,14 6,-14-5,0-1,0 0,1 0,20 2,45 4,13 1,-68-9,31 7,-31-5,30 3,356-6,-196-1,-193 2,-1 1,22 4,-21-2,33 1,520-3,-278-4,365 2,-635 1,40 8,-39-5,31 1,365-4,-203-2,-193 2,38 7,-37-4,29 1,430-4,-232-2,-213 4,-23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10:00.1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57,'2622'0,"-2593"-2,0-1,53-12,7-2,-48 11,0 0,61-1,700 8,-788 0,0 0,24 6,19 2,21-7,-41-2,0 1,37 7,-24-2,0-2,88-5,-47-1,-33 2,-38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10:03.4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0 132,'1187'0,"-1178"1,0 0,0 0,0 1,0 1,0-1,8 5,35 9,-12-12,-1-1,67-5,-27 1,521 1,-577-2,40-6,-38 4,28-1,491 4,-265 3,436-2,-688-2,39-6,-39 4,39-2,-55 6,12 0,0 0,-1-2,31-6,-32 4,31-1,20-5,-46 6,35-3,8 0,-50 4,153-31,-160 32,0 0,18 0,-22 2,0 0,0-1,-1 0,1 0,0-1,-1 0,1 0,7-4,-4 1,-1 1,1 0,0 1,0 0,0 1,1 0,13 0,85 3,-46 1,79-2,-140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10:08.4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0 185,'514'0,"-494"-1,41-8,-40 5,41-2,-39 5,34-6,-33 3,36-2,5 7,-18 0,0-2,66-10,-78 7,0 1,60 3,-61 1,1-1,61-9,-59 5,0 0,50 3,16-1,-47-7,-41 6,1 0,18-1,49 4,-37 1,-1-2,53-9,-46 4,0 2,83 5,-45 1,318-2,-387-1,39-7,-38 4,38-2,1405 6,-686 1,-772-2,-1 1,1-2,-1 1,0-1,1 0,-1 0,9-5,-7 3,1 1,-1 0,12-3,16 2,1 1,-1 2,38 3,5 0,212-2,-273-1,-1 0,23-6,-22 3,34-2,449 5,-243 3,2373-2,-2612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10:27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21,'1006'0,"-989"-1,1 0,22-6,-22 3,33-2,451 5,-244 3,1364-2,-1601 1,-1 1,21 4,-20-2,40 2,354-7,-400 2,-1 0,23 6,20 2,303-7,-185-4,791 2,-943 1,40 8,-39-5,31 1,488-4,-264-2,522 1,-794 0,0 1,0 0,0 1,-1 0,1 0,-1 0,11 6,-9-5,-1 0,1 0,0 0,0-1,10 2,49 0,73-6,-39 0,-79 2,34 0,95 11,-91-4,1-4,73-4,-39-1,498 2,-573 1,41 8,-40-5,40 2,906-7,-946 2,39 7,-38-4,39 2,66-8,96 3,-162 8,-40-5,40 2,995-6,-486-1,-552 2,-1 1,23 4,-21-2,32 2,438-5,-238-2,449 1,-682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9T04:47:47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1 149,'13'-1,"0"0,25-6,19-2,-39 8,17-1,41-7,-28 3,0 3,88 3,-46 2,382-2,-446-1,41-7,-40 3,39 0,1519 4,-744 3,-833-3,0 0,0 0,0-1,-1 0,1-1,13-5,-12 4,0 0,0 1,1 0,11-1,38 0,76 5,-42 1,-72-2,-1-1,1-1,24-6,-8 3,0 1,0 2,58 4,-17 0,618-2,-675 1,38 7,-36-4,37 2,42 3,2 0,456-9,-538-1,41-8,-39 5,31-1,33-4,-57 4,34 0,-33 4,34-7,-34 4,40-1,-28 3,58-9,-43 5,109 6,-74 2,1500-2,-1577 0,0 2,22 5,-21-4,33 3,-40-5,0 0,-1 1,1 1,-1 0,13 5,-12-4,1 0,0-1,20 3,133 15,-101-13,-32-4,36 1,-50-4,-1 1,20 5,-18-4,32 3,-26-6,-1 2,41 6,-44-4,0-1,26-1,-26-1,0 0,31 7,-34-5,1 0,36-1,-34-2,41 6,-26-1,-1-2,55-2,21 1,-10 16,246-16,-179-3,-149 0,-11 1,0-1,0 1,0 1,0 0,0 0,-1 0,1 1,0 0,13 6,-10-4,0 1,0-2,0 1,0-1,1-1,-1 0,14 0,87-3,-48-2,-38 3,-1 1,0 1,33 7,85 9,-128-14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4DC1A-D693-45AF-87D3-EA58BECAC890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0B31-1A4C-4A11-820A-D2A56D979D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image" Target="../media/image10.emf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x-optimization-for-all.github.io/contents/chapter24/2021/03/28/24_01_Defini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ex-optimization-for-all.github.io/contents/chapter24/2021/03/28/24_02_Example_of_integer_program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7247" y="6638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893" y="1915891"/>
            <a:ext cx="66121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Evaluating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Robustness of neural networks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with mixed integer programming</a:t>
            </a:r>
            <a:endParaRPr lang="ko-KR" altLang="en-US" sz="32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B00D-5CD6-1F0B-FD67-1A18063D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E26481B-0E5A-3231-0899-1BAC689504C3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Progressive Bounds Tightening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E7BCDCA1-D506-7490-7F7F-909BA7528E33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17172C1-B5C3-6207-67C1-E44C04426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042699"/>
            <a:ext cx="8915400" cy="3640964"/>
          </a:xfrm>
        </p:spPr>
      </p:pic>
    </p:spTree>
    <p:extLst>
      <p:ext uri="{BB962C8B-B14F-4D97-AF65-F5344CB8AC3E}">
        <p14:creationId xmlns:p14="http://schemas.microsoft.com/office/powerpoint/2010/main" val="60356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9A55-6DC7-F9DF-7247-1E35902E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DF1CD54-C54A-7725-85C1-F502160451C0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Progressive Bounds Tightening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BAF7C638-4E6C-EF32-9656-2E63139B7285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CFE7B7B-B266-D311-EF00-67691B791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57" y="1600200"/>
            <a:ext cx="8736685" cy="4525963"/>
          </a:xfrm>
        </p:spPr>
      </p:pic>
    </p:spTree>
    <p:extLst>
      <p:ext uri="{BB962C8B-B14F-4D97-AF65-F5344CB8AC3E}">
        <p14:creationId xmlns:p14="http://schemas.microsoft.com/office/powerpoint/2010/main" val="269912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42A4-F049-DC37-0223-5F4618C0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A31EDCC-2453-7DD4-56DB-41ADA825840E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Experiment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55C7DB2E-DB12-800C-89CE-7FBD1F0B68FE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DDB75C-550F-262A-D70A-753D9A133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653918"/>
            <a:ext cx="8915400" cy="547224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MLP A: 1 hidden layer, 500 </a:t>
            </a:r>
            <a:r>
              <a:rPr lang="en-US" altLang="ko-KR" dirty="0" err="1"/>
              <a:t>perceptrons</a:t>
            </a:r>
            <a:r>
              <a:rPr lang="en-US" altLang="ko-KR" dirty="0"/>
              <a:t> per hidden layer.</a:t>
            </a:r>
          </a:p>
          <a:p>
            <a:r>
              <a:rPr lang="en-US" altLang="ko-KR" dirty="0"/>
              <a:t>MLP B: 2 hidden layer, 200 </a:t>
            </a:r>
            <a:r>
              <a:rPr lang="en-US" altLang="ko-KR" dirty="0" err="1"/>
              <a:t>perceptrons</a:t>
            </a:r>
            <a:r>
              <a:rPr lang="en-US" altLang="ko-KR" dirty="0"/>
              <a:t> per hidden layer.</a:t>
            </a:r>
          </a:p>
          <a:p>
            <a:r>
              <a:rPr lang="en-US" altLang="ko-KR" dirty="0"/>
              <a:t>CNN A: 2 convolutional layers, which have 16 and 32 filters, respectively.</a:t>
            </a:r>
          </a:p>
          <a:p>
            <a:r>
              <a:rPr lang="en-US" altLang="ko-KR" dirty="0"/>
              <a:t>CNN B: 4 convolutional layers, which have 32, 32, 64, 64 filters, respectively.</a:t>
            </a:r>
          </a:p>
          <a:p>
            <a:r>
              <a:rPr lang="en-US" altLang="ko-KR" dirty="0" err="1"/>
              <a:t>LP_d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the dual of a linear program</a:t>
            </a:r>
          </a:p>
          <a:p>
            <a:r>
              <a:rPr lang="en-US" altLang="ko-KR" dirty="0" err="1"/>
              <a:t>SDP_d</a:t>
            </a:r>
            <a:r>
              <a:rPr lang="en-US" altLang="ko-KR" dirty="0"/>
              <a:t>: the dual of a semidefinite relaxation</a:t>
            </a:r>
          </a:p>
          <a:p>
            <a:r>
              <a:rPr lang="en-US" altLang="ko-KR" dirty="0"/>
              <a:t>ADV: Adversarial examples generated via Projected Gradient Descent (PGD)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98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D3166-ABE7-09A2-4376-0E99EB31B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33A7AD4-0368-A2C8-E7D6-E8672F4E4B46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Performance Comparisons: MILP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BA2F14E8-580E-FF86-726F-EFDADFAE80F9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15D6E25-69B9-98F1-66DB-5C004A40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4" y="666427"/>
            <a:ext cx="8787161" cy="903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3BF9AC-5E6C-360D-F571-746E9175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24" y="1469112"/>
            <a:ext cx="8697951" cy="49065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1F2776D6-6CA7-1CB6-D42D-00C51C86F9CB}"/>
                  </a:ext>
                </a:extLst>
              </p14:cNvPr>
              <p14:cNvContentPartPr/>
              <p14:nvPr/>
            </p14:nvContentPartPr>
            <p14:xfrm>
              <a:off x="2078534" y="861542"/>
              <a:ext cx="1776240" cy="54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1F2776D6-6CA7-1CB6-D42D-00C51C86F9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4534" y="753542"/>
                <a:ext cx="18838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ECD1F74-4CD3-D9FD-484B-FF182F43E11C}"/>
                  </a:ext>
                </a:extLst>
              </p14:cNvPr>
              <p14:cNvContentPartPr/>
              <p14:nvPr/>
            </p14:nvContentPartPr>
            <p14:xfrm>
              <a:off x="1183934" y="1091942"/>
              <a:ext cx="1987920" cy="687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ECD1F74-4CD3-D9FD-484B-FF182F43E1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934" y="983942"/>
                <a:ext cx="2095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B680DC0-2371-E8B6-C82B-13C9DB36ADCB}"/>
                  </a:ext>
                </a:extLst>
              </p14:cNvPr>
              <p14:cNvContentPartPr/>
              <p14:nvPr/>
            </p14:nvContentPartPr>
            <p14:xfrm>
              <a:off x="5538854" y="1617542"/>
              <a:ext cx="1653840" cy="205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B680DC0-2371-E8B6-C82B-13C9DB36AD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4854" y="1509902"/>
                <a:ext cx="1761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43F7FAEF-7280-B245-8A1B-5473A8525583}"/>
                  </a:ext>
                </a:extLst>
              </p14:cNvPr>
              <p14:cNvContentPartPr/>
              <p14:nvPr/>
            </p14:nvContentPartPr>
            <p14:xfrm>
              <a:off x="7380974" y="1597022"/>
              <a:ext cx="1886040" cy="619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43F7FAEF-7280-B245-8A1B-5473A85255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6974" y="1489382"/>
                <a:ext cx="19936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8D5A67F4-AC48-E21B-6881-1FC790E5FEF9}"/>
                  </a:ext>
                </a:extLst>
              </p14:cNvPr>
              <p14:cNvContentPartPr/>
              <p14:nvPr/>
            </p14:nvContentPartPr>
            <p14:xfrm>
              <a:off x="717014" y="1828142"/>
              <a:ext cx="3404880" cy="669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8D5A67F4-AC48-E21B-6881-1FC790E5FE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3014" y="1720142"/>
                <a:ext cx="35125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B21154F-2783-4947-0575-0F1AC703B066}"/>
                  </a:ext>
                </a:extLst>
              </p14:cNvPr>
              <p14:cNvContentPartPr/>
              <p14:nvPr/>
            </p14:nvContentPartPr>
            <p14:xfrm>
              <a:off x="4137734" y="1801502"/>
              <a:ext cx="5090760" cy="67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B21154F-2783-4947-0575-0F1AC703B0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3734" y="1693862"/>
                <a:ext cx="5198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5373E47B-5C47-F499-4648-C703347AC7F2}"/>
                  </a:ext>
                </a:extLst>
              </p14:cNvPr>
              <p14:cNvContentPartPr/>
              <p14:nvPr/>
            </p14:nvContentPartPr>
            <p14:xfrm>
              <a:off x="644294" y="2012102"/>
              <a:ext cx="4138200" cy="9180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5373E47B-5C47-F499-4648-C703347AC7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0654" y="1904462"/>
                <a:ext cx="4245840" cy="30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1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DEF85-51C9-B53C-44F3-B0C78A915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AAC1D69-7AFF-06DE-3A9E-CD01FDB8F172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Performance Comparisons: Complete &amp; Incomplete Verifiers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F201BE7F-5826-537D-87AA-3006AFA81E5A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AE47DB-5B78-3741-427B-CF37F109B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2" y="1148735"/>
            <a:ext cx="8178456" cy="45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91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A5A2-762E-66B5-E58B-2E43A7DF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18047FF-04D6-C88A-3B8F-FC0F2DFB9043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Determining Adversarial Accuracy 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54E3149F-C206-7254-A910-8EADF015468D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1D4EE-4035-A9F9-187B-4C7596D4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62" y="841242"/>
            <a:ext cx="7302876" cy="51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1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392D-60F0-CBBD-970D-59CDC2A46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92A6FEE-077E-2E54-08AF-A74E515735FA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Determinants of Verification Time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10C199D8-0941-0E0D-2E55-AB5E89098509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E79D2-B0EA-27E2-3481-ED02658B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97" y="1667163"/>
            <a:ext cx="8189406" cy="35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65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97E8-2FE3-7A0D-1419-81ED4586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CCC1C25-465F-BDF8-F2D8-D54150051074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Linear Programming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6F042379-3C9B-65C6-4A20-0CC4BAF5FB28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EE1635-45FE-BAC0-6892-292BF95A3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68" y="1485530"/>
            <a:ext cx="8981264" cy="3886939"/>
          </a:xfrm>
          <a:prstGeom prst="rect">
            <a:avLst/>
          </a:prstGeom>
        </p:spPr>
      </p:pic>
      <p:sp>
        <p:nvSpPr>
          <p:cNvPr id="5" name="바닥글 개체 틀 5">
            <a:extLst>
              <a:ext uri="{FF2B5EF4-FFF2-40B4-BE49-F238E27FC236}">
                <a16:creationId xmlns:a16="http://schemas.microsoft.com/office/drawing/2014/main" id="{B015C073-61D4-C27C-9754-6E3EE275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0085" y="6356351"/>
            <a:ext cx="3465830" cy="365125"/>
          </a:xfrm>
        </p:spPr>
        <p:txBody>
          <a:bodyPr/>
          <a:lstStyle/>
          <a:p>
            <a:r>
              <a:rPr lang="ko-KR" altLang="en-US" dirty="0" err="1"/>
              <a:t>머신러닝을</a:t>
            </a:r>
            <a:r>
              <a:rPr lang="ko-KR" altLang="en-US" dirty="0"/>
              <a:t> 위한 수학</a:t>
            </a:r>
            <a:r>
              <a:rPr lang="en-US" altLang="ko-KR" dirty="0"/>
              <a:t>, </a:t>
            </a:r>
            <a:r>
              <a:rPr lang="ko-KR" altLang="en-US" dirty="0"/>
              <a:t>이병준</a:t>
            </a:r>
            <a:r>
              <a:rPr lang="en-US" altLang="ko-KR" dirty="0"/>
              <a:t>, </a:t>
            </a:r>
            <a:r>
              <a:rPr lang="ko-KR" altLang="en-US" dirty="0" err="1"/>
              <a:t>한빛아카데미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08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A28F2-70CA-E819-B2F8-51DB876C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0128880-C97F-13D5-6508-23516A6ACB0B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Integer Programing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9B93DB4D-2127-E3D1-98AF-96A3073AB8E4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89EBCE-D162-870C-C273-871C33D7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3" y="1347076"/>
            <a:ext cx="8178454" cy="4163848"/>
          </a:xfrm>
          <a:prstGeom prst="rect">
            <a:avLst/>
          </a:prstGeom>
        </p:spPr>
      </p:pic>
      <p:sp>
        <p:nvSpPr>
          <p:cNvPr id="5" name="바닥글 개체 틀 5">
            <a:extLst>
              <a:ext uri="{FF2B5EF4-FFF2-40B4-BE49-F238E27FC236}">
                <a16:creationId xmlns:a16="http://schemas.microsoft.com/office/drawing/2014/main" id="{259D0AD6-FC2C-9D52-4855-07BCD241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0085" y="6356351"/>
            <a:ext cx="3465830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24-01 Definition · </a:t>
            </a:r>
            <a:r>
              <a:rPr lang="ko-KR" altLang="en-US" dirty="0">
                <a:hlinkClick r:id="rId3"/>
              </a:rPr>
              <a:t>모두를 위한 </a:t>
            </a:r>
            <a:r>
              <a:rPr lang="ko-KR" altLang="en-US" dirty="0" err="1">
                <a:hlinkClick r:id="rId3"/>
              </a:rPr>
              <a:t>컨벡스</a:t>
            </a:r>
            <a:r>
              <a:rPr lang="ko-KR" altLang="en-US" dirty="0">
                <a:hlinkClick r:id="rId3"/>
              </a:rPr>
              <a:t> 최적화 </a:t>
            </a:r>
            <a:r>
              <a:rPr lang="en-US" altLang="ko-KR" dirty="0">
                <a:hlinkClick r:id="rId3"/>
              </a:rPr>
              <a:t>(convex-optimization-for-all.github.io)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4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F2D2-D713-F263-4B9F-9151B8BC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03BDFF8-06F7-D931-FC09-2BD283E8988B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Examples of Integer Programming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F6BE48CF-2E0B-937E-62F9-73C792DBF393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A22C03-27D1-3ABD-1AF4-DC0839F04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772" y="1087646"/>
            <a:ext cx="8178456" cy="4604922"/>
          </a:xfrm>
        </p:spPr>
      </p:pic>
      <p:sp>
        <p:nvSpPr>
          <p:cNvPr id="7" name="바닥글 개체 틀 5">
            <a:extLst>
              <a:ext uri="{FF2B5EF4-FFF2-40B4-BE49-F238E27FC236}">
                <a16:creationId xmlns:a16="http://schemas.microsoft.com/office/drawing/2014/main" id="{A57CD615-B881-5BB7-BFA3-0AA8BAE78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7127" y="6356351"/>
            <a:ext cx="4151746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24-02 Examples of integer programs · </a:t>
            </a:r>
            <a:r>
              <a:rPr lang="ko-KR" altLang="en-US" dirty="0">
                <a:hlinkClick r:id="rId3"/>
              </a:rPr>
              <a:t>모두를 위한 </a:t>
            </a:r>
            <a:r>
              <a:rPr lang="ko-KR" altLang="en-US" dirty="0" err="1">
                <a:hlinkClick r:id="rId3"/>
              </a:rPr>
              <a:t>컨벡스</a:t>
            </a:r>
            <a:r>
              <a:rPr lang="ko-KR" altLang="en-US" dirty="0">
                <a:hlinkClick r:id="rId3"/>
              </a:rPr>
              <a:t> 최적화 </a:t>
            </a:r>
            <a:r>
              <a:rPr lang="en-US" altLang="ko-KR" dirty="0">
                <a:hlinkClick r:id="rId3"/>
              </a:rPr>
              <a:t>(convex-optimization-for-all.github.io)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0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FA0E2-6538-7146-0057-5281CDCE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2BBCC9A-1B47-4F98-213B-EC9C41EB64BB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Contributions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4493C6E7-776F-9AA4-7012-1F78974CB9F2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378247C-22CA-A676-3658-BBBF9588C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54545"/>
            <a:ext cx="8915400" cy="4470994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40000"/>
              </a:lnSpc>
            </a:pPr>
            <a:r>
              <a:rPr lang="en-US" altLang="ko-KR" sz="1800" b="0" i="0" u="none" strike="noStrike" baseline="0" dirty="0"/>
              <a:t>We demonstrate that, despite considering the full combinatorial nature of the network, our verifier can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succeed</a:t>
            </a:r>
            <a:r>
              <a:rPr lang="en-US" altLang="ko-KR" sz="1800" b="0" i="0" u="none" strike="noStrike" baseline="0" dirty="0"/>
              <a:t> at evaluating the robustness of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larger neural networks</a:t>
            </a:r>
            <a:r>
              <a:rPr lang="en-US" altLang="ko-KR" sz="1800" b="0" i="0" u="none" strike="noStrike" baseline="0" dirty="0"/>
              <a:t>, including those with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convolutional and residual layers</a:t>
            </a:r>
            <a:r>
              <a:rPr lang="en-US" altLang="ko-KR" sz="1800" b="0" i="0" u="none" strike="noStrike" baseline="0" dirty="0"/>
              <a:t>.</a:t>
            </a:r>
          </a:p>
          <a:p>
            <a:pPr algn="l">
              <a:lnSpc>
                <a:spcPct val="140000"/>
              </a:lnSpc>
            </a:pPr>
            <a:r>
              <a:rPr lang="en-US" altLang="ko-KR" sz="1800" b="0" i="0" u="none" strike="noStrike" baseline="0" dirty="0"/>
              <a:t>We identify why we can succeed on larger neural networks with hundreds of thousands of units. First,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a large fraction of the </a:t>
            </a:r>
            <a:r>
              <a:rPr lang="en-US" altLang="ko-KR" sz="1800" b="0" i="0" u="none" strike="noStrike" baseline="0" dirty="0" err="1">
                <a:highlight>
                  <a:srgbClr val="FFFF00"/>
                </a:highlight>
              </a:rPr>
              <a:t>ReLUs</a:t>
            </a:r>
            <a:r>
              <a:rPr lang="en-US" altLang="ko-KR" sz="1800" b="0" i="0" u="none" strike="noStrike" baseline="0" dirty="0"/>
              <a:t> can be shown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to be either always active or always inactive</a:t>
            </a:r>
            <a:r>
              <a:rPr lang="en-US" altLang="ko-KR" sz="1800" b="0" i="0" u="none" strike="noStrike" baseline="0" dirty="0"/>
              <a:t> over the bounded input domain. Second, since the predicted label is determined by the unit in the final layer with the maximum activation,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proving that a unit never has the maximum activation</a:t>
            </a:r>
            <a:r>
              <a:rPr lang="en-US" altLang="ko-KR" sz="1800" b="0" i="0" u="none" strike="noStrike" baseline="0" dirty="0"/>
              <a:t> over all bounded perturbations eliminates it from consideration. We exploit both phenomena, reducing the overall number of non-linearities considered.</a:t>
            </a:r>
          </a:p>
          <a:p>
            <a:pPr algn="l">
              <a:lnSpc>
                <a:spcPct val="140000"/>
              </a:lnSpc>
            </a:pPr>
            <a:r>
              <a:rPr lang="en-US" altLang="ko-KR" sz="1800" b="0" i="0" u="none" strike="noStrike" baseline="0" dirty="0"/>
              <a:t>We determine for the 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</a:rPr>
              <a:t>first time the exact adversarial accuracy for MNIST classifiers</a:t>
            </a:r>
            <a:r>
              <a:rPr lang="en-US" altLang="ko-KR" sz="1800" b="0" i="0" u="none" strike="noStrike" baseline="0" dirty="0"/>
              <a:t> to perturbations with bounded l1 norm. We are also able to certify more samples than the state-of-the-art and find more adversarial examples across MNIST and CIFAR-10 classifiers with different architectures trained with a variety of robust training procedures.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D6867-9EED-9BA7-1B5B-E7338F874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3EAB582-9B9D-E000-0012-9F28B4A5A204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Definition of Robustness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E1AE01B7-566D-C966-05F7-2F7CE0A0F695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DD3ECA-C4B3-3233-7ABC-1211C347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72" y="1668458"/>
            <a:ext cx="8178456" cy="35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7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5741-624F-8847-63B4-51A1398D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EE5E947-3B40-8E96-2B9D-0828BC934D09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Minimum Adversarial Distortion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2088A67D-E71F-467E-2E05-2175EBA760EE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931DF2-C90E-F90D-CBC9-DF26337B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58" y="2581231"/>
            <a:ext cx="7455284" cy="16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9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226A1-F4B8-6238-4D81-AD3B7A68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A3A41AB-A489-7F19-6F96-4CD9788A9819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Formulating Piecewise-Linear Functions in the MILP Framework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10FAF49E-CC14-90C2-ABD8-8E2EBE7D09A4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5EE3D-32E9-EE26-257C-2FE3C21E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93" y="1267468"/>
            <a:ext cx="8675434" cy="43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DB55F-F73B-042E-44B2-0D58EB31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F4403A8-4950-9004-6111-A095AD4905BE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Noto Sans CJK KR Medium" pitchFamily="34" charset="-127"/>
                <a:ea typeface="Noto Sans CJK KR Medium" pitchFamily="34" charset="-127"/>
              </a:rPr>
              <a:t>Progressive Bounds Tightening</a:t>
            </a:r>
            <a:endParaRPr lang="ko-KR" altLang="en-US" sz="1500" dirty="0">
              <a:solidFill>
                <a:srgbClr val="004094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CB416042-D2FA-F72E-2DAE-C08973A178EE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2F0E4E-3EB9-4C68-006D-445B60096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013527"/>
            <a:ext cx="8915400" cy="2753030"/>
          </a:xfrm>
        </p:spPr>
        <p:txBody>
          <a:bodyPr/>
          <a:lstStyle/>
          <a:p>
            <a:r>
              <a:rPr lang="en-US" altLang="ko-KR" dirty="0"/>
              <a:t>Tight bounds strengthen the problem formulation and thus improve solve times.</a:t>
            </a:r>
          </a:p>
          <a:p>
            <a:r>
              <a:rPr lang="en-US" altLang="ko-KR" dirty="0"/>
              <a:t>If we can prove that the phase of a </a:t>
            </a:r>
            <a:r>
              <a:rPr lang="en-US" altLang="ko-KR" dirty="0" err="1"/>
              <a:t>ReLU</a:t>
            </a:r>
            <a:r>
              <a:rPr lang="en-US" altLang="ko-KR" dirty="0"/>
              <a:t> is stable, we can avoid introducing a binary variable.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71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405</Words>
  <Application>Microsoft Office PowerPoint</Application>
  <PresentationFormat>A4 용지(210x297mm)</PresentationFormat>
  <Paragraphs>33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Noto Sans CJK KR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</cp:revision>
  <dcterms:created xsi:type="dcterms:W3CDTF">2018-09-05T05:11:29Z</dcterms:created>
  <dcterms:modified xsi:type="dcterms:W3CDTF">2024-02-29T04:52:05Z</dcterms:modified>
</cp:coreProperties>
</file>